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1" r:id="rId3"/>
  </p:sldMasterIdLst>
  <p:notesMasterIdLst>
    <p:notesMasterId r:id="rId21"/>
  </p:notesMasterIdLst>
  <p:handoutMasterIdLst>
    <p:handoutMasterId r:id="rId22"/>
  </p:handoutMasterIdLst>
  <p:sldIdLst>
    <p:sldId id="258" r:id="rId4"/>
    <p:sldId id="270" r:id="rId5"/>
    <p:sldId id="271" r:id="rId6"/>
    <p:sldId id="279" r:id="rId7"/>
    <p:sldId id="305" r:id="rId8"/>
    <p:sldId id="289" r:id="rId9"/>
    <p:sldId id="290" r:id="rId10"/>
    <p:sldId id="293" r:id="rId11"/>
    <p:sldId id="294" r:id="rId12"/>
    <p:sldId id="296" r:id="rId13"/>
    <p:sldId id="297" r:id="rId14"/>
    <p:sldId id="298" r:id="rId15"/>
    <p:sldId id="306" r:id="rId16"/>
    <p:sldId id="307" r:id="rId17"/>
    <p:sldId id="302" r:id="rId18"/>
    <p:sldId id="303" r:id="rId19"/>
    <p:sldId id="304" r:id="rId2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C"/>
    <a:srgbClr val="F2A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4" d="100"/>
          <a:sy n="94" d="100"/>
        </p:scale>
        <p:origin x="-1336" y="-80"/>
      </p:cViewPr>
      <p:guideLst>
        <p:guide orient="horz" pos="2160"/>
        <p:guide pos="2880"/>
      </p:guideLst>
    </p:cSldViewPr>
  </p:slid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901" tIns="47451" rIns="94901" bIns="47451" numCol="1" anchor="t" anchorCtr="0" compatLnSpc="1">
            <a:prstTxWarp prst="textNoShape">
              <a:avLst/>
            </a:prstTxWarp>
          </a:bodyPr>
          <a:lstStyle>
            <a:lvl1pPr defTabSz="949325">
              <a:defRPr sz="1200" smtClean="0">
                <a:cs typeface="+mn-cs"/>
              </a:defRPr>
            </a:lvl1pPr>
          </a:lstStyle>
          <a:p>
            <a:pPr>
              <a:defRPr/>
            </a:pPr>
            <a:endParaRPr lang="en-US"/>
          </a:p>
        </p:txBody>
      </p:sp>
      <p:sp>
        <p:nvSpPr>
          <p:cNvPr id="6147" name="Rectangle 3"/>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901" tIns="47451" rIns="94901" bIns="47451" numCol="1" anchor="t" anchorCtr="0" compatLnSpc="1">
            <a:prstTxWarp prst="textNoShape">
              <a:avLst/>
            </a:prstTxWarp>
          </a:bodyPr>
          <a:lstStyle>
            <a:lvl1pPr algn="r" defTabSz="949325">
              <a:defRPr sz="1200" smtClean="0">
                <a:cs typeface="+mn-cs"/>
              </a:defRPr>
            </a:lvl1pPr>
          </a:lstStyle>
          <a:p>
            <a:pPr>
              <a:defRPr/>
            </a:pPr>
            <a:endParaRPr lang="en-US"/>
          </a:p>
        </p:txBody>
      </p:sp>
      <p:sp>
        <p:nvSpPr>
          <p:cNvPr id="6148"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901" tIns="47451" rIns="94901" bIns="47451" numCol="1" anchor="b" anchorCtr="0" compatLnSpc="1">
            <a:prstTxWarp prst="textNoShape">
              <a:avLst/>
            </a:prstTxWarp>
          </a:bodyPr>
          <a:lstStyle>
            <a:lvl1pPr defTabSz="949325">
              <a:defRPr sz="1200" smtClean="0">
                <a:cs typeface="+mn-cs"/>
              </a:defRPr>
            </a:lvl1pPr>
          </a:lstStyle>
          <a:p>
            <a:pPr>
              <a:defRPr/>
            </a:pPr>
            <a:endParaRPr lang="en-US"/>
          </a:p>
        </p:txBody>
      </p:sp>
      <p:sp>
        <p:nvSpPr>
          <p:cNvPr id="6149" name="Rectangle 5"/>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901" tIns="47451" rIns="94901" bIns="47451" numCol="1" anchor="b" anchorCtr="0" compatLnSpc="1">
            <a:prstTxWarp prst="textNoShape">
              <a:avLst/>
            </a:prstTxWarp>
          </a:bodyPr>
          <a:lstStyle>
            <a:lvl1pPr algn="r" defTabSz="949325">
              <a:defRPr sz="1200" smtClean="0">
                <a:cs typeface="+mn-cs"/>
              </a:defRPr>
            </a:lvl1pPr>
          </a:lstStyle>
          <a:p>
            <a:pPr>
              <a:defRPr/>
            </a:pPr>
            <a:fld id="{2358B478-FACD-A741-9E3B-9254B8AF9530}" type="slidenum">
              <a:rPr lang="en-US"/>
              <a:pPr>
                <a:defRPr/>
              </a:pPr>
              <a:t>‹#›</a:t>
            </a:fld>
            <a:endParaRPr lang="en-US"/>
          </a:p>
        </p:txBody>
      </p:sp>
    </p:spTree>
    <p:extLst>
      <p:ext uri="{BB962C8B-B14F-4D97-AF65-F5344CB8AC3E}">
        <p14:creationId xmlns:p14="http://schemas.microsoft.com/office/powerpoint/2010/main" val="384749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901" tIns="47451" rIns="94901" bIns="47451" numCol="1" anchor="t" anchorCtr="0" compatLnSpc="1">
            <a:prstTxWarp prst="textNoShape">
              <a:avLst/>
            </a:prstTxWarp>
          </a:bodyPr>
          <a:lstStyle>
            <a:lvl1pPr defTabSz="949325">
              <a:defRPr sz="1200" smtClean="0">
                <a:cs typeface="+mn-cs"/>
              </a:defRPr>
            </a:lvl1pPr>
          </a:lstStyle>
          <a:p>
            <a:pPr>
              <a:defRPr/>
            </a:pPr>
            <a:endParaRPr lang="en-US"/>
          </a:p>
        </p:txBody>
      </p:sp>
      <p:sp>
        <p:nvSpPr>
          <p:cNvPr id="5123"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901" tIns="47451" rIns="94901" bIns="47451" numCol="1" anchor="t" anchorCtr="0" compatLnSpc="1">
            <a:prstTxWarp prst="textNoShape">
              <a:avLst/>
            </a:prstTxWarp>
          </a:bodyPr>
          <a:lstStyle>
            <a:lvl1pPr algn="r" defTabSz="949325">
              <a:defRPr sz="1200"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901" tIns="47451" rIns="94901" bIns="474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901" tIns="47451" rIns="94901" bIns="47451" numCol="1" anchor="b" anchorCtr="0" compatLnSpc="1">
            <a:prstTxWarp prst="textNoShape">
              <a:avLst/>
            </a:prstTxWarp>
          </a:bodyPr>
          <a:lstStyle>
            <a:lvl1pPr defTabSz="949325">
              <a:defRPr sz="1200" smtClean="0">
                <a:cs typeface="+mn-cs"/>
              </a:defRPr>
            </a:lvl1pPr>
          </a:lstStyle>
          <a:p>
            <a:pPr>
              <a:defRPr/>
            </a:pPr>
            <a:endParaRPr lang="en-US"/>
          </a:p>
        </p:txBody>
      </p:sp>
      <p:sp>
        <p:nvSpPr>
          <p:cNvPr id="5127"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4901" tIns="47451" rIns="94901" bIns="47451" numCol="1" anchor="b" anchorCtr="0" compatLnSpc="1">
            <a:prstTxWarp prst="textNoShape">
              <a:avLst/>
            </a:prstTxWarp>
          </a:bodyPr>
          <a:lstStyle>
            <a:lvl1pPr algn="r" defTabSz="949325">
              <a:defRPr sz="1200" smtClean="0">
                <a:cs typeface="+mn-cs"/>
              </a:defRPr>
            </a:lvl1pPr>
          </a:lstStyle>
          <a:p>
            <a:pPr>
              <a:defRPr/>
            </a:pPr>
            <a:fld id="{8BC12F7A-E62B-0442-A361-D4919FFA7E2F}" type="slidenum">
              <a:rPr lang="en-US"/>
              <a:pPr>
                <a:defRPr/>
              </a:pPr>
              <a:t>‹#›</a:t>
            </a:fld>
            <a:endParaRPr lang="en-US"/>
          </a:p>
        </p:txBody>
      </p:sp>
    </p:spTree>
    <p:extLst>
      <p:ext uri="{BB962C8B-B14F-4D97-AF65-F5344CB8AC3E}">
        <p14:creationId xmlns:p14="http://schemas.microsoft.com/office/powerpoint/2010/main" val="1402398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2</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11</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12</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13</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14</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15</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16</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17</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3</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4</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5</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6</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7</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8</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9</a:t>
            </a:fld>
            <a:endParaRPr lang="en-US"/>
          </a:p>
        </p:txBody>
      </p:sp>
    </p:spTree>
    <p:extLst>
      <p:ext uri="{BB962C8B-B14F-4D97-AF65-F5344CB8AC3E}">
        <p14:creationId xmlns:p14="http://schemas.microsoft.com/office/powerpoint/2010/main" val="357104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C12F7A-E62B-0442-A361-D4919FFA7E2F}" type="slidenum">
              <a:rPr lang="en-US" smtClean="0"/>
              <a:pPr>
                <a:defRPr/>
              </a:pPr>
              <a:t>10</a:t>
            </a:fld>
            <a:endParaRPr lang="en-US"/>
          </a:p>
        </p:txBody>
      </p:sp>
    </p:spTree>
    <p:extLst>
      <p:ext uri="{BB962C8B-B14F-4D97-AF65-F5344CB8AC3E}">
        <p14:creationId xmlns:p14="http://schemas.microsoft.com/office/powerpoint/2010/main" val="357104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REVISED BANNER VIOLE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2" y="0"/>
            <a:ext cx="9144000" cy="1075711"/>
          </a:xfrm>
          <a:prstGeom prst="rect">
            <a:avLst/>
          </a:prstGeom>
        </p:spPr>
      </p:pic>
    </p:spTree>
    <p:extLst>
      <p:ext uri="{BB962C8B-B14F-4D97-AF65-F5344CB8AC3E}">
        <p14:creationId xmlns:p14="http://schemas.microsoft.com/office/powerpoint/2010/main" val="40890538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29"/>
          <p:cNvSpPr>
            <a:spLocks noGrp="1" noChangeArrowheads="1"/>
          </p:cNvSpPr>
          <p:nvPr>
            <p:ph type="ftr" sz="quarter" idx="11"/>
          </p:nvPr>
        </p:nvSpPr>
        <p:spPr>
          <a:ln/>
        </p:spPr>
        <p:txBody>
          <a:bodyPr/>
          <a:lstStyle>
            <a:lvl1pPr>
              <a:defRPr/>
            </a:lvl1pPr>
          </a:lstStyle>
          <a:p>
            <a:pPr>
              <a:defRPr/>
            </a:pPr>
            <a:endParaRPr lang="en-US"/>
          </a:p>
        </p:txBody>
      </p:sp>
      <p:sp>
        <p:nvSpPr>
          <p:cNvPr id="6" name="Rectangle 30"/>
          <p:cNvSpPr>
            <a:spLocks noGrp="1" noChangeArrowheads="1"/>
          </p:cNvSpPr>
          <p:nvPr>
            <p:ph type="sldNum" sz="quarter" idx="12"/>
          </p:nvPr>
        </p:nvSpPr>
        <p:spPr>
          <a:ln/>
        </p:spPr>
        <p:txBody>
          <a:bodyPr/>
          <a:lstStyle>
            <a:lvl1pPr>
              <a:defRPr/>
            </a:lvl1pPr>
          </a:lstStyle>
          <a:p>
            <a:pPr>
              <a:defRPr/>
            </a:pPr>
            <a:fld id="{E7253CC3-7625-2A47-9287-ACB8E16E9A19}" type="slidenum">
              <a:rPr lang="en-US"/>
              <a:pPr>
                <a:defRPr/>
              </a:pPr>
              <a:t>‹#›</a:t>
            </a:fld>
            <a:endParaRPr lang="en-US"/>
          </a:p>
        </p:txBody>
      </p:sp>
    </p:spTree>
    <p:extLst>
      <p:ext uri="{BB962C8B-B14F-4D97-AF65-F5344CB8AC3E}">
        <p14:creationId xmlns:p14="http://schemas.microsoft.com/office/powerpoint/2010/main" val="299049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1706563"/>
            <a:ext cx="20066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5650" y="1706563"/>
            <a:ext cx="58674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29"/>
          <p:cNvSpPr>
            <a:spLocks noGrp="1" noChangeArrowheads="1"/>
          </p:cNvSpPr>
          <p:nvPr>
            <p:ph type="ftr" sz="quarter" idx="11"/>
          </p:nvPr>
        </p:nvSpPr>
        <p:spPr>
          <a:ln/>
        </p:spPr>
        <p:txBody>
          <a:bodyPr/>
          <a:lstStyle>
            <a:lvl1pPr>
              <a:defRPr/>
            </a:lvl1pPr>
          </a:lstStyle>
          <a:p>
            <a:pPr>
              <a:defRPr/>
            </a:pPr>
            <a:endParaRPr lang="en-US"/>
          </a:p>
        </p:txBody>
      </p:sp>
      <p:sp>
        <p:nvSpPr>
          <p:cNvPr id="6" name="Rectangle 30"/>
          <p:cNvSpPr>
            <a:spLocks noGrp="1" noChangeArrowheads="1"/>
          </p:cNvSpPr>
          <p:nvPr>
            <p:ph type="sldNum" sz="quarter" idx="12"/>
          </p:nvPr>
        </p:nvSpPr>
        <p:spPr>
          <a:ln/>
        </p:spPr>
        <p:txBody>
          <a:bodyPr/>
          <a:lstStyle>
            <a:lvl1pPr>
              <a:defRPr/>
            </a:lvl1pPr>
          </a:lstStyle>
          <a:p>
            <a:pPr>
              <a:defRPr/>
            </a:pPr>
            <a:fld id="{88DDAD4B-DD09-1749-A321-FE37D7A63B3D}" type="slidenum">
              <a:rPr lang="en-US"/>
              <a:pPr>
                <a:defRPr/>
              </a:pPr>
              <a:t>‹#›</a:t>
            </a:fld>
            <a:endParaRPr lang="en-US"/>
          </a:p>
        </p:txBody>
      </p:sp>
    </p:spTree>
    <p:extLst>
      <p:ext uri="{BB962C8B-B14F-4D97-AF65-F5344CB8AC3E}">
        <p14:creationId xmlns:p14="http://schemas.microsoft.com/office/powerpoint/2010/main" val="399747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0" y="1706563"/>
            <a:ext cx="8026400" cy="4387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29"/>
          <p:cNvSpPr>
            <a:spLocks noGrp="1" noChangeArrowheads="1"/>
          </p:cNvSpPr>
          <p:nvPr>
            <p:ph type="ftr" sz="quarter" idx="11"/>
          </p:nvPr>
        </p:nvSpPr>
        <p:spPr>
          <a:ln/>
        </p:spPr>
        <p:txBody>
          <a:bodyPr/>
          <a:lstStyle>
            <a:lvl1pPr>
              <a:defRPr/>
            </a:lvl1pPr>
          </a:lstStyle>
          <a:p>
            <a:pPr>
              <a:defRPr/>
            </a:pPr>
            <a:endParaRPr lang="en-US"/>
          </a:p>
        </p:txBody>
      </p:sp>
      <p:sp>
        <p:nvSpPr>
          <p:cNvPr id="5" name="Rectangle 30"/>
          <p:cNvSpPr>
            <a:spLocks noGrp="1" noChangeArrowheads="1"/>
          </p:cNvSpPr>
          <p:nvPr>
            <p:ph type="sldNum" sz="quarter" idx="12"/>
          </p:nvPr>
        </p:nvSpPr>
        <p:spPr>
          <a:ln/>
        </p:spPr>
        <p:txBody>
          <a:bodyPr/>
          <a:lstStyle>
            <a:lvl1pPr>
              <a:defRPr/>
            </a:lvl1pPr>
          </a:lstStyle>
          <a:p>
            <a:pPr>
              <a:defRPr/>
            </a:pPr>
            <a:fld id="{0457969A-C6DA-C44B-A6E3-409F5ED76890}" type="slidenum">
              <a:rPr lang="en-US"/>
              <a:pPr>
                <a:defRPr/>
              </a:pPr>
              <a:t>‹#›</a:t>
            </a:fld>
            <a:endParaRPr lang="en-US"/>
          </a:p>
        </p:txBody>
      </p:sp>
    </p:spTree>
    <p:extLst>
      <p:ext uri="{BB962C8B-B14F-4D97-AF65-F5344CB8AC3E}">
        <p14:creationId xmlns:p14="http://schemas.microsoft.com/office/powerpoint/2010/main" val="4051449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36DBDDF3-89FB-024B-85D3-68D80058B0D8}" type="slidenum">
              <a:rPr lang="en-US"/>
              <a:pPr>
                <a:defRPr/>
              </a:pPr>
              <a:t>‹#›</a:t>
            </a:fld>
            <a:endParaRPr lang="en-US"/>
          </a:p>
        </p:txBody>
      </p:sp>
    </p:spTree>
    <p:extLst>
      <p:ext uri="{BB962C8B-B14F-4D97-AF65-F5344CB8AC3E}">
        <p14:creationId xmlns:p14="http://schemas.microsoft.com/office/powerpoint/2010/main" val="119450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DD8E11AB-5424-ED40-AF38-19684EA4DAFD}" type="slidenum">
              <a:rPr lang="en-US"/>
              <a:pPr>
                <a:defRPr/>
              </a:pPr>
              <a:t>‹#›</a:t>
            </a:fld>
            <a:endParaRPr lang="en-US"/>
          </a:p>
        </p:txBody>
      </p:sp>
    </p:spTree>
    <p:extLst>
      <p:ext uri="{BB962C8B-B14F-4D97-AF65-F5344CB8AC3E}">
        <p14:creationId xmlns:p14="http://schemas.microsoft.com/office/powerpoint/2010/main" val="703618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CFD6756F-931D-7D4A-9011-C7EFF8D4960F}" type="slidenum">
              <a:rPr lang="en-US"/>
              <a:pPr>
                <a:defRPr/>
              </a:pPr>
              <a:t>‹#›</a:t>
            </a:fld>
            <a:endParaRPr lang="en-US"/>
          </a:p>
        </p:txBody>
      </p:sp>
    </p:spTree>
    <p:extLst>
      <p:ext uri="{BB962C8B-B14F-4D97-AF65-F5344CB8AC3E}">
        <p14:creationId xmlns:p14="http://schemas.microsoft.com/office/powerpoint/2010/main" val="2876893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55650" y="2505075"/>
            <a:ext cx="3432175"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340225" y="2505075"/>
            <a:ext cx="3433763"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6E624E99-0AA8-7049-98F2-B879E830E7C0}" type="slidenum">
              <a:rPr lang="en-US"/>
              <a:pPr>
                <a:defRPr/>
              </a:pPr>
              <a:t>‹#›</a:t>
            </a:fld>
            <a:endParaRPr lang="en-US"/>
          </a:p>
        </p:txBody>
      </p:sp>
    </p:spTree>
    <p:extLst>
      <p:ext uri="{BB962C8B-B14F-4D97-AF65-F5344CB8AC3E}">
        <p14:creationId xmlns:p14="http://schemas.microsoft.com/office/powerpoint/2010/main" val="52116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19"/>
          <p:cNvSpPr>
            <a:spLocks noGrp="1" noChangeArrowheads="1"/>
          </p:cNvSpPr>
          <p:nvPr>
            <p:ph type="ftr" sz="quarter" idx="11"/>
          </p:nvPr>
        </p:nvSpPr>
        <p:spPr>
          <a:ln/>
        </p:spPr>
        <p:txBody>
          <a:bodyPr/>
          <a:lstStyle>
            <a:lvl1pPr>
              <a:defRPr/>
            </a:lvl1pPr>
          </a:lstStyle>
          <a:p>
            <a:pPr>
              <a:defRPr/>
            </a:pPr>
            <a:endParaRPr lang="en-US"/>
          </a:p>
        </p:txBody>
      </p:sp>
      <p:sp>
        <p:nvSpPr>
          <p:cNvPr id="9" name="Rectangle 20"/>
          <p:cNvSpPr>
            <a:spLocks noGrp="1" noChangeArrowheads="1"/>
          </p:cNvSpPr>
          <p:nvPr>
            <p:ph type="sldNum" sz="quarter" idx="12"/>
          </p:nvPr>
        </p:nvSpPr>
        <p:spPr>
          <a:ln/>
        </p:spPr>
        <p:txBody>
          <a:bodyPr/>
          <a:lstStyle>
            <a:lvl1pPr>
              <a:defRPr/>
            </a:lvl1pPr>
          </a:lstStyle>
          <a:p>
            <a:pPr>
              <a:defRPr/>
            </a:pPr>
            <a:fld id="{2378043C-AD34-024C-B756-86EFEE2AA477}" type="slidenum">
              <a:rPr lang="en-US"/>
              <a:pPr>
                <a:defRPr/>
              </a:pPr>
              <a:t>‹#›</a:t>
            </a:fld>
            <a:endParaRPr lang="en-US"/>
          </a:p>
        </p:txBody>
      </p:sp>
    </p:spTree>
    <p:extLst>
      <p:ext uri="{BB962C8B-B14F-4D97-AF65-F5344CB8AC3E}">
        <p14:creationId xmlns:p14="http://schemas.microsoft.com/office/powerpoint/2010/main" val="949281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19"/>
          <p:cNvSpPr>
            <a:spLocks noGrp="1" noChangeArrowheads="1"/>
          </p:cNvSpPr>
          <p:nvPr>
            <p:ph type="ftr" sz="quarter" idx="11"/>
          </p:nvPr>
        </p:nvSpPr>
        <p:spPr>
          <a:ln/>
        </p:spPr>
        <p:txBody>
          <a:bodyPr/>
          <a:lstStyle>
            <a:lvl1pPr>
              <a:defRPr/>
            </a:lvl1pPr>
          </a:lstStyle>
          <a:p>
            <a:pPr>
              <a:defRPr/>
            </a:pPr>
            <a:endParaRPr lang="en-US"/>
          </a:p>
        </p:txBody>
      </p:sp>
      <p:sp>
        <p:nvSpPr>
          <p:cNvPr id="5" name="Rectangle 20"/>
          <p:cNvSpPr>
            <a:spLocks noGrp="1" noChangeArrowheads="1"/>
          </p:cNvSpPr>
          <p:nvPr>
            <p:ph type="sldNum" sz="quarter" idx="12"/>
          </p:nvPr>
        </p:nvSpPr>
        <p:spPr>
          <a:ln/>
        </p:spPr>
        <p:txBody>
          <a:bodyPr/>
          <a:lstStyle>
            <a:lvl1pPr>
              <a:defRPr/>
            </a:lvl1pPr>
          </a:lstStyle>
          <a:p>
            <a:pPr>
              <a:defRPr/>
            </a:pPr>
            <a:fld id="{FAB18A40-83F0-8347-8BEF-A510C01D4979}" type="slidenum">
              <a:rPr lang="en-US"/>
              <a:pPr>
                <a:defRPr/>
              </a:pPr>
              <a:t>‹#›</a:t>
            </a:fld>
            <a:endParaRPr lang="en-US"/>
          </a:p>
        </p:txBody>
      </p:sp>
    </p:spTree>
    <p:extLst>
      <p:ext uri="{BB962C8B-B14F-4D97-AF65-F5344CB8AC3E}">
        <p14:creationId xmlns:p14="http://schemas.microsoft.com/office/powerpoint/2010/main" val="1216483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19"/>
          <p:cNvSpPr>
            <a:spLocks noGrp="1" noChangeArrowheads="1"/>
          </p:cNvSpPr>
          <p:nvPr>
            <p:ph type="ftr" sz="quarter" idx="11"/>
          </p:nvPr>
        </p:nvSpPr>
        <p:spPr>
          <a:ln/>
        </p:spPr>
        <p:txBody>
          <a:bodyPr/>
          <a:lstStyle>
            <a:lvl1pPr>
              <a:defRPr/>
            </a:lvl1pPr>
          </a:lstStyle>
          <a:p>
            <a:pPr>
              <a:defRPr/>
            </a:pPr>
            <a:endParaRPr lang="en-US"/>
          </a:p>
        </p:txBody>
      </p:sp>
      <p:sp>
        <p:nvSpPr>
          <p:cNvPr id="4" name="Rectangle 20"/>
          <p:cNvSpPr>
            <a:spLocks noGrp="1" noChangeArrowheads="1"/>
          </p:cNvSpPr>
          <p:nvPr>
            <p:ph type="sldNum" sz="quarter" idx="12"/>
          </p:nvPr>
        </p:nvSpPr>
        <p:spPr>
          <a:ln/>
        </p:spPr>
        <p:txBody>
          <a:bodyPr/>
          <a:lstStyle>
            <a:lvl1pPr>
              <a:defRPr/>
            </a:lvl1pPr>
          </a:lstStyle>
          <a:p>
            <a:pPr>
              <a:defRPr/>
            </a:pPr>
            <a:fld id="{49363679-3F3E-A44B-8904-B70840E9742E}" type="slidenum">
              <a:rPr lang="en-US"/>
              <a:pPr>
                <a:defRPr/>
              </a:pPr>
              <a:t>‹#›</a:t>
            </a:fld>
            <a:endParaRPr lang="en-US"/>
          </a:p>
        </p:txBody>
      </p:sp>
    </p:spTree>
    <p:extLst>
      <p:ext uri="{BB962C8B-B14F-4D97-AF65-F5344CB8AC3E}">
        <p14:creationId xmlns:p14="http://schemas.microsoft.com/office/powerpoint/2010/main" val="67289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29"/>
          <p:cNvSpPr>
            <a:spLocks noGrp="1" noChangeArrowheads="1"/>
          </p:cNvSpPr>
          <p:nvPr>
            <p:ph type="ftr" sz="quarter" idx="11"/>
          </p:nvPr>
        </p:nvSpPr>
        <p:spPr>
          <a:ln/>
        </p:spPr>
        <p:txBody>
          <a:bodyPr/>
          <a:lstStyle>
            <a:lvl1pPr>
              <a:defRPr/>
            </a:lvl1pPr>
          </a:lstStyle>
          <a:p>
            <a:pPr>
              <a:defRPr/>
            </a:pPr>
            <a:endParaRPr lang="en-US"/>
          </a:p>
        </p:txBody>
      </p:sp>
      <p:sp>
        <p:nvSpPr>
          <p:cNvPr id="6" name="Rectangle 30"/>
          <p:cNvSpPr>
            <a:spLocks noGrp="1" noChangeArrowheads="1"/>
          </p:cNvSpPr>
          <p:nvPr>
            <p:ph type="sldNum" sz="quarter" idx="12"/>
          </p:nvPr>
        </p:nvSpPr>
        <p:spPr>
          <a:ln/>
        </p:spPr>
        <p:txBody>
          <a:bodyPr/>
          <a:lstStyle>
            <a:lvl1pPr>
              <a:defRPr/>
            </a:lvl1pPr>
          </a:lstStyle>
          <a:p>
            <a:pPr>
              <a:defRPr/>
            </a:pPr>
            <a:fld id="{B55697AE-537D-7741-9280-C3A3CE58FD00}" type="slidenum">
              <a:rPr lang="en-US"/>
              <a:pPr>
                <a:defRPr/>
              </a:pPr>
              <a:t>‹#›</a:t>
            </a:fld>
            <a:endParaRPr lang="en-US"/>
          </a:p>
        </p:txBody>
      </p:sp>
    </p:spTree>
    <p:extLst>
      <p:ext uri="{BB962C8B-B14F-4D97-AF65-F5344CB8AC3E}">
        <p14:creationId xmlns:p14="http://schemas.microsoft.com/office/powerpoint/2010/main" val="540013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46A9824E-CDBF-2144-BA2F-0B7DBF85FD3E}" type="slidenum">
              <a:rPr lang="en-US"/>
              <a:pPr>
                <a:defRPr/>
              </a:pPr>
              <a:t>‹#›</a:t>
            </a:fld>
            <a:endParaRPr lang="en-US"/>
          </a:p>
        </p:txBody>
      </p:sp>
    </p:spTree>
    <p:extLst>
      <p:ext uri="{BB962C8B-B14F-4D97-AF65-F5344CB8AC3E}">
        <p14:creationId xmlns:p14="http://schemas.microsoft.com/office/powerpoint/2010/main" val="3373609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pPr>
              <a:defRPr/>
            </a:pPr>
            <a:fld id="{5041DB5E-1EDE-B346-ACF6-4E748A3A76C7}" type="slidenum">
              <a:rPr lang="en-US"/>
              <a:pPr>
                <a:defRPr/>
              </a:pPr>
              <a:t>‹#›</a:t>
            </a:fld>
            <a:endParaRPr lang="en-US"/>
          </a:p>
        </p:txBody>
      </p:sp>
    </p:spTree>
    <p:extLst>
      <p:ext uri="{BB962C8B-B14F-4D97-AF65-F5344CB8AC3E}">
        <p14:creationId xmlns:p14="http://schemas.microsoft.com/office/powerpoint/2010/main" val="2943024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4432FF67-9A54-6941-BF21-E5787E1BCF48}" type="slidenum">
              <a:rPr lang="en-US"/>
              <a:pPr>
                <a:defRPr/>
              </a:pPr>
              <a:t>‹#›</a:t>
            </a:fld>
            <a:endParaRPr lang="en-US"/>
          </a:p>
        </p:txBody>
      </p:sp>
    </p:spTree>
    <p:extLst>
      <p:ext uri="{BB962C8B-B14F-4D97-AF65-F5344CB8AC3E}">
        <p14:creationId xmlns:p14="http://schemas.microsoft.com/office/powerpoint/2010/main" val="729865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1735138"/>
            <a:ext cx="2006600" cy="429736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55650" y="1735138"/>
            <a:ext cx="5867400" cy="4297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pPr>
              <a:defRPr/>
            </a:pPr>
            <a:fld id="{A56A65AE-80E1-A04C-A3D1-FEE5AAD5EEFE}" type="slidenum">
              <a:rPr lang="en-US"/>
              <a:pPr>
                <a:defRPr/>
              </a:pPr>
              <a:t>‹#›</a:t>
            </a:fld>
            <a:endParaRPr lang="en-US"/>
          </a:p>
        </p:txBody>
      </p:sp>
    </p:spTree>
    <p:extLst>
      <p:ext uri="{BB962C8B-B14F-4D97-AF65-F5344CB8AC3E}">
        <p14:creationId xmlns:p14="http://schemas.microsoft.com/office/powerpoint/2010/main" val="916133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82EEA22-0873-E542-A3EB-BD5B65F5AF20}" type="slidenum">
              <a:rPr lang="en-US"/>
              <a:pPr>
                <a:defRPr/>
              </a:pPr>
              <a:t>‹#›</a:t>
            </a:fld>
            <a:endParaRPr lang="en-US"/>
          </a:p>
        </p:txBody>
      </p:sp>
    </p:spTree>
    <p:extLst>
      <p:ext uri="{BB962C8B-B14F-4D97-AF65-F5344CB8AC3E}">
        <p14:creationId xmlns:p14="http://schemas.microsoft.com/office/powerpoint/2010/main" val="2423401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DAF3E48-8404-EA4F-9E2B-35FB3D703524}" type="slidenum">
              <a:rPr lang="en-US"/>
              <a:pPr>
                <a:defRPr/>
              </a:pPr>
              <a:t>‹#›</a:t>
            </a:fld>
            <a:endParaRPr lang="en-US"/>
          </a:p>
        </p:txBody>
      </p:sp>
    </p:spTree>
    <p:extLst>
      <p:ext uri="{BB962C8B-B14F-4D97-AF65-F5344CB8AC3E}">
        <p14:creationId xmlns:p14="http://schemas.microsoft.com/office/powerpoint/2010/main" val="724752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844B4AF-8D56-A548-BD02-355E04EAA2FB}" type="slidenum">
              <a:rPr lang="en-US"/>
              <a:pPr>
                <a:defRPr/>
              </a:pPr>
              <a:t>‹#›</a:t>
            </a:fld>
            <a:endParaRPr lang="en-US"/>
          </a:p>
        </p:txBody>
      </p:sp>
    </p:spTree>
    <p:extLst>
      <p:ext uri="{BB962C8B-B14F-4D97-AF65-F5344CB8AC3E}">
        <p14:creationId xmlns:p14="http://schemas.microsoft.com/office/powerpoint/2010/main" val="3026226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55650" y="2533650"/>
            <a:ext cx="3935413"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43463" y="2533650"/>
            <a:ext cx="3937000"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F8E2194-D496-274F-BF5E-C29C152674E5}" type="slidenum">
              <a:rPr lang="en-US"/>
              <a:pPr>
                <a:defRPr/>
              </a:pPr>
              <a:t>‹#›</a:t>
            </a:fld>
            <a:endParaRPr lang="en-US"/>
          </a:p>
        </p:txBody>
      </p:sp>
    </p:spTree>
    <p:extLst>
      <p:ext uri="{BB962C8B-B14F-4D97-AF65-F5344CB8AC3E}">
        <p14:creationId xmlns:p14="http://schemas.microsoft.com/office/powerpoint/2010/main" val="1251447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394850D-980E-EE43-9F05-D5952490D5CD}" type="slidenum">
              <a:rPr lang="en-US"/>
              <a:pPr>
                <a:defRPr/>
              </a:pPr>
              <a:t>‹#›</a:t>
            </a:fld>
            <a:endParaRPr lang="en-US"/>
          </a:p>
        </p:txBody>
      </p:sp>
    </p:spTree>
    <p:extLst>
      <p:ext uri="{BB962C8B-B14F-4D97-AF65-F5344CB8AC3E}">
        <p14:creationId xmlns:p14="http://schemas.microsoft.com/office/powerpoint/2010/main" val="1513014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500D891-C7CE-2B44-9EA6-803E8E6419FD}" type="slidenum">
              <a:rPr lang="en-US"/>
              <a:pPr>
                <a:defRPr/>
              </a:pPr>
              <a:t>‹#›</a:t>
            </a:fld>
            <a:endParaRPr lang="en-US"/>
          </a:p>
        </p:txBody>
      </p:sp>
    </p:spTree>
    <p:extLst>
      <p:ext uri="{BB962C8B-B14F-4D97-AF65-F5344CB8AC3E}">
        <p14:creationId xmlns:p14="http://schemas.microsoft.com/office/powerpoint/2010/main" val="298299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29"/>
          <p:cNvSpPr>
            <a:spLocks noGrp="1" noChangeArrowheads="1"/>
          </p:cNvSpPr>
          <p:nvPr>
            <p:ph type="ftr" sz="quarter" idx="11"/>
          </p:nvPr>
        </p:nvSpPr>
        <p:spPr>
          <a:ln/>
        </p:spPr>
        <p:txBody>
          <a:bodyPr/>
          <a:lstStyle>
            <a:lvl1pPr>
              <a:defRPr/>
            </a:lvl1pPr>
          </a:lstStyle>
          <a:p>
            <a:pPr>
              <a:defRPr/>
            </a:pPr>
            <a:endParaRPr lang="en-US"/>
          </a:p>
        </p:txBody>
      </p:sp>
      <p:sp>
        <p:nvSpPr>
          <p:cNvPr id="6" name="Rectangle 30"/>
          <p:cNvSpPr>
            <a:spLocks noGrp="1" noChangeArrowheads="1"/>
          </p:cNvSpPr>
          <p:nvPr>
            <p:ph type="sldNum" sz="quarter" idx="12"/>
          </p:nvPr>
        </p:nvSpPr>
        <p:spPr>
          <a:ln/>
        </p:spPr>
        <p:txBody>
          <a:bodyPr/>
          <a:lstStyle>
            <a:lvl1pPr>
              <a:defRPr/>
            </a:lvl1pPr>
          </a:lstStyle>
          <a:p>
            <a:pPr>
              <a:defRPr/>
            </a:pPr>
            <a:fld id="{DCFAFDAE-B0BF-F446-9F05-03BAF815637F}" type="slidenum">
              <a:rPr lang="en-US"/>
              <a:pPr>
                <a:defRPr/>
              </a:pPr>
              <a:t>‹#›</a:t>
            </a:fld>
            <a:endParaRPr lang="en-US"/>
          </a:p>
        </p:txBody>
      </p:sp>
    </p:spTree>
    <p:extLst>
      <p:ext uri="{BB962C8B-B14F-4D97-AF65-F5344CB8AC3E}">
        <p14:creationId xmlns:p14="http://schemas.microsoft.com/office/powerpoint/2010/main" val="2655245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3BF950A-4E05-D642-93CB-544487AF4674}" type="slidenum">
              <a:rPr lang="en-US"/>
              <a:pPr>
                <a:defRPr/>
              </a:pPr>
              <a:t>‹#›</a:t>
            </a:fld>
            <a:endParaRPr lang="en-US"/>
          </a:p>
        </p:txBody>
      </p:sp>
    </p:spTree>
    <p:extLst>
      <p:ext uri="{BB962C8B-B14F-4D97-AF65-F5344CB8AC3E}">
        <p14:creationId xmlns:p14="http://schemas.microsoft.com/office/powerpoint/2010/main" val="2756673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6C6CD93-A031-464E-AAEB-EDF572E5425D}" type="slidenum">
              <a:rPr lang="en-US"/>
              <a:pPr>
                <a:defRPr/>
              </a:pPr>
              <a:t>‹#›</a:t>
            </a:fld>
            <a:endParaRPr lang="en-US"/>
          </a:p>
        </p:txBody>
      </p:sp>
    </p:spTree>
    <p:extLst>
      <p:ext uri="{BB962C8B-B14F-4D97-AF65-F5344CB8AC3E}">
        <p14:creationId xmlns:p14="http://schemas.microsoft.com/office/powerpoint/2010/main" val="4126895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462B6B9-23D0-7944-A8D2-53A52C33BA82}" type="slidenum">
              <a:rPr lang="en-US"/>
              <a:pPr>
                <a:defRPr/>
              </a:pPr>
              <a:t>‹#›</a:t>
            </a:fld>
            <a:endParaRPr lang="en-US"/>
          </a:p>
        </p:txBody>
      </p:sp>
    </p:spTree>
    <p:extLst>
      <p:ext uri="{BB962C8B-B14F-4D97-AF65-F5344CB8AC3E}">
        <p14:creationId xmlns:p14="http://schemas.microsoft.com/office/powerpoint/2010/main" val="4086537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3FE807C-A4FF-3D4E-BB49-21F9635CCF8C}" type="slidenum">
              <a:rPr lang="en-US"/>
              <a:pPr>
                <a:defRPr/>
              </a:pPr>
              <a:t>‹#›</a:t>
            </a:fld>
            <a:endParaRPr lang="en-US"/>
          </a:p>
        </p:txBody>
      </p:sp>
    </p:spTree>
    <p:extLst>
      <p:ext uri="{BB962C8B-B14F-4D97-AF65-F5344CB8AC3E}">
        <p14:creationId xmlns:p14="http://schemas.microsoft.com/office/powerpoint/2010/main" val="345496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1735138"/>
            <a:ext cx="2005013" cy="43259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55650" y="1735138"/>
            <a:ext cx="5867400" cy="43259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9B3E049-E744-FA40-BB0E-E77CBC116279}" type="slidenum">
              <a:rPr lang="en-US"/>
              <a:pPr>
                <a:defRPr/>
              </a:pPr>
              <a:t>‹#›</a:t>
            </a:fld>
            <a:endParaRPr lang="en-US"/>
          </a:p>
        </p:txBody>
      </p:sp>
    </p:spTree>
    <p:extLst>
      <p:ext uri="{BB962C8B-B14F-4D97-AF65-F5344CB8AC3E}">
        <p14:creationId xmlns:p14="http://schemas.microsoft.com/office/powerpoint/2010/main" val="1370050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1735138"/>
            <a:ext cx="8024813" cy="719137"/>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755650" y="2533650"/>
            <a:ext cx="3935413" cy="35274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43463" y="2533650"/>
            <a:ext cx="3937000" cy="35274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4DFD918-AF5B-124E-BC55-004ED7E9D58F}" type="slidenum">
              <a:rPr lang="en-US"/>
              <a:pPr>
                <a:defRPr/>
              </a:pPr>
              <a:t>‹#›</a:t>
            </a:fld>
            <a:endParaRPr lang="en-US"/>
          </a:p>
        </p:txBody>
      </p:sp>
    </p:spTree>
    <p:extLst>
      <p:ext uri="{BB962C8B-B14F-4D97-AF65-F5344CB8AC3E}">
        <p14:creationId xmlns:p14="http://schemas.microsoft.com/office/powerpoint/2010/main" val="77134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2495550"/>
            <a:ext cx="3935413"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3463" y="2495550"/>
            <a:ext cx="3937000" cy="359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29"/>
          <p:cNvSpPr>
            <a:spLocks noGrp="1" noChangeArrowheads="1"/>
          </p:cNvSpPr>
          <p:nvPr>
            <p:ph type="ftr" sz="quarter" idx="11"/>
          </p:nvPr>
        </p:nvSpPr>
        <p:spPr>
          <a:ln/>
        </p:spPr>
        <p:txBody>
          <a:bodyPr/>
          <a:lstStyle>
            <a:lvl1pPr>
              <a:defRPr/>
            </a:lvl1pPr>
          </a:lstStyle>
          <a:p>
            <a:pPr>
              <a:defRPr/>
            </a:pPr>
            <a:endParaRPr lang="en-US"/>
          </a:p>
        </p:txBody>
      </p:sp>
      <p:sp>
        <p:nvSpPr>
          <p:cNvPr id="7" name="Rectangle 30"/>
          <p:cNvSpPr>
            <a:spLocks noGrp="1" noChangeArrowheads="1"/>
          </p:cNvSpPr>
          <p:nvPr>
            <p:ph type="sldNum" sz="quarter" idx="12"/>
          </p:nvPr>
        </p:nvSpPr>
        <p:spPr>
          <a:ln/>
        </p:spPr>
        <p:txBody>
          <a:bodyPr/>
          <a:lstStyle>
            <a:lvl1pPr>
              <a:defRPr/>
            </a:lvl1pPr>
          </a:lstStyle>
          <a:p>
            <a:pPr>
              <a:defRPr/>
            </a:pPr>
            <a:fld id="{9E593368-822E-4B49-97F6-45CE76319F7E}" type="slidenum">
              <a:rPr lang="en-US"/>
              <a:pPr>
                <a:defRPr/>
              </a:pPr>
              <a:t>‹#›</a:t>
            </a:fld>
            <a:endParaRPr lang="en-US"/>
          </a:p>
        </p:txBody>
      </p:sp>
    </p:spTree>
    <p:extLst>
      <p:ext uri="{BB962C8B-B14F-4D97-AF65-F5344CB8AC3E}">
        <p14:creationId xmlns:p14="http://schemas.microsoft.com/office/powerpoint/2010/main" val="388371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29"/>
          <p:cNvSpPr>
            <a:spLocks noGrp="1" noChangeArrowheads="1"/>
          </p:cNvSpPr>
          <p:nvPr>
            <p:ph type="ftr" sz="quarter" idx="11"/>
          </p:nvPr>
        </p:nvSpPr>
        <p:spPr>
          <a:ln/>
        </p:spPr>
        <p:txBody>
          <a:bodyPr/>
          <a:lstStyle>
            <a:lvl1pPr>
              <a:defRPr/>
            </a:lvl1pPr>
          </a:lstStyle>
          <a:p>
            <a:pPr>
              <a:defRPr/>
            </a:pPr>
            <a:endParaRPr lang="en-US"/>
          </a:p>
        </p:txBody>
      </p:sp>
      <p:sp>
        <p:nvSpPr>
          <p:cNvPr id="9" name="Rectangle 30"/>
          <p:cNvSpPr>
            <a:spLocks noGrp="1" noChangeArrowheads="1"/>
          </p:cNvSpPr>
          <p:nvPr>
            <p:ph type="sldNum" sz="quarter" idx="12"/>
          </p:nvPr>
        </p:nvSpPr>
        <p:spPr>
          <a:ln/>
        </p:spPr>
        <p:txBody>
          <a:bodyPr/>
          <a:lstStyle>
            <a:lvl1pPr>
              <a:defRPr/>
            </a:lvl1pPr>
          </a:lstStyle>
          <a:p>
            <a:pPr>
              <a:defRPr/>
            </a:pPr>
            <a:fld id="{32920353-E1C4-C44B-91D9-F4E0ABF12302}" type="slidenum">
              <a:rPr lang="en-US"/>
              <a:pPr>
                <a:defRPr/>
              </a:pPr>
              <a:t>‹#›</a:t>
            </a:fld>
            <a:endParaRPr lang="en-US"/>
          </a:p>
        </p:txBody>
      </p:sp>
    </p:spTree>
    <p:extLst>
      <p:ext uri="{BB962C8B-B14F-4D97-AF65-F5344CB8AC3E}">
        <p14:creationId xmlns:p14="http://schemas.microsoft.com/office/powerpoint/2010/main" val="286736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29"/>
          <p:cNvSpPr>
            <a:spLocks noGrp="1" noChangeArrowheads="1"/>
          </p:cNvSpPr>
          <p:nvPr>
            <p:ph type="ftr" sz="quarter" idx="11"/>
          </p:nvPr>
        </p:nvSpPr>
        <p:spPr>
          <a:ln/>
        </p:spPr>
        <p:txBody>
          <a:bodyPr/>
          <a:lstStyle>
            <a:lvl1pPr>
              <a:defRPr/>
            </a:lvl1pPr>
          </a:lstStyle>
          <a:p>
            <a:pPr>
              <a:defRPr/>
            </a:pPr>
            <a:endParaRPr lang="en-US"/>
          </a:p>
        </p:txBody>
      </p:sp>
      <p:sp>
        <p:nvSpPr>
          <p:cNvPr id="5" name="Rectangle 30"/>
          <p:cNvSpPr>
            <a:spLocks noGrp="1" noChangeArrowheads="1"/>
          </p:cNvSpPr>
          <p:nvPr>
            <p:ph type="sldNum" sz="quarter" idx="12"/>
          </p:nvPr>
        </p:nvSpPr>
        <p:spPr>
          <a:ln/>
        </p:spPr>
        <p:txBody>
          <a:bodyPr/>
          <a:lstStyle>
            <a:lvl1pPr>
              <a:defRPr/>
            </a:lvl1pPr>
          </a:lstStyle>
          <a:p>
            <a:pPr>
              <a:defRPr/>
            </a:pPr>
            <a:fld id="{2E0B1329-4CAE-244D-97BF-C5EA22E4BD1E}" type="slidenum">
              <a:rPr lang="en-US"/>
              <a:pPr>
                <a:defRPr/>
              </a:pPr>
              <a:t>‹#›</a:t>
            </a:fld>
            <a:endParaRPr lang="en-US"/>
          </a:p>
        </p:txBody>
      </p:sp>
    </p:spTree>
    <p:extLst>
      <p:ext uri="{BB962C8B-B14F-4D97-AF65-F5344CB8AC3E}">
        <p14:creationId xmlns:p14="http://schemas.microsoft.com/office/powerpoint/2010/main" val="345818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29"/>
          <p:cNvSpPr>
            <a:spLocks noGrp="1" noChangeArrowheads="1"/>
          </p:cNvSpPr>
          <p:nvPr>
            <p:ph type="ftr" sz="quarter" idx="11"/>
          </p:nvPr>
        </p:nvSpPr>
        <p:spPr>
          <a:ln/>
        </p:spPr>
        <p:txBody>
          <a:bodyPr/>
          <a:lstStyle>
            <a:lvl1pPr>
              <a:defRPr/>
            </a:lvl1pPr>
          </a:lstStyle>
          <a:p>
            <a:pPr>
              <a:defRPr/>
            </a:pPr>
            <a:endParaRPr lang="en-US"/>
          </a:p>
        </p:txBody>
      </p:sp>
      <p:sp>
        <p:nvSpPr>
          <p:cNvPr id="4" name="Rectangle 30"/>
          <p:cNvSpPr>
            <a:spLocks noGrp="1" noChangeArrowheads="1"/>
          </p:cNvSpPr>
          <p:nvPr>
            <p:ph type="sldNum" sz="quarter" idx="12"/>
          </p:nvPr>
        </p:nvSpPr>
        <p:spPr>
          <a:ln/>
        </p:spPr>
        <p:txBody>
          <a:bodyPr/>
          <a:lstStyle>
            <a:lvl1pPr>
              <a:defRPr/>
            </a:lvl1pPr>
          </a:lstStyle>
          <a:p>
            <a:pPr>
              <a:defRPr/>
            </a:pPr>
            <a:fld id="{A582EE5F-2005-A543-8C83-4E1026CA7D1B}" type="slidenum">
              <a:rPr lang="en-US"/>
              <a:pPr>
                <a:defRPr/>
              </a:pPr>
              <a:t>‹#›</a:t>
            </a:fld>
            <a:endParaRPr lang="en-US"/>
          </a:p>
        </p:txBody>
      </p:sp>
    </p:spTree>
    <p:extLst>
      <p:ext uri="{BB962C8B-B14F-4D97-AF65-F5344CB8AC3E}">
        <p14:creationId xmlns:p14="http://schemas.microsoft.com/office/powerpoint/2010/main" val="337525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29"/>
          <p:cNvSpPr>
            <a:spLocks noGrp="1" noChangeArrowheads="1"/>
          </p:cNvSpPr>
          <p:nvPr>
            <p:ph type="ftr" sz="quarter" idx="11"/>
          </p:nvPr>
        </p:nvSpPr>
        <p:spPr>
          <a:ln/>
        </p:spPr>
        <p:txBody>
          <a:bodyPr/>
          <a:lstStyle>
            <a:lvl1pPr>
              <a:defRPr/>
            </a:lvl1pPr>
          </a:lstStyle>
          <a:p>
            <a:pPr>
              <a:defRPr/>
            </a:pPr>
            <a:endParaRPr lang="en-US"/>
          </a:p>
        </p:txBody>
      </p:sp>
      <p:sp>
        <p:nvSpPr>
          <p:cNvPr id="7" name="Rectangle 30"/>
          <p:cNvSpPr>
            <a:spLocks noGrp="1" noChangeArrowheads="1"/>
          </p:cNvSpPr>
          <p:nvPr>
            <p:ph type="sldNum" sz="quarter" idx="12"/>
          </p:nvPr>
        </p:nvSpPr>
        <p:spPr>
          <a:ln/>
        </p:spPr>
        <p:txBody>
          <a:bodyPr/>
          <a:lstStyle>
            <a:lvl1pPr>
              <a:defRPr/>
            </a:lvl1pPr>
          </a:lstStyle>
          <a:p>
            <a:pPr>
              <a:defRPr/>
            </a:pPr>
            <a:fld id="{1CDBCD64-6D09-1947-AF2F-2B4D9A5DFD63}" type="slidenum">
              <a:rPr lang="en-US"/>
              <a:pPr>
                <a:defRPr/>
              </a:pPr>
              <a:t>‹#›</a:t>
            </a:fld>
            <a:endParaRPr lang="en-US"/>
          </a:p>
        </p:txBody>
      </p:sp>
    </p:spTree>
    <p:extLst>
      <p:ext uri="{BB962C8B-B14F-4D97-AF65-F5344CB8AC3E}">
        <p14:creationId xmlns:p14="http://schemas.microsoft.com/office/powerpoint/2010/main" val="365357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29"/>
          <p:cNvSpPr>
            <a:spLocks noGrp="1" noChangeArrowheads="1"/>
          </p:cNvSpPr>
          <p:nvPr>
            <p:ph type="ftr" sz="quarter" idx="11"/>
          </p:nvPr>
        </p:nvSpPr>
        <p:spPr>
          <a:ln/>
        </p:spPr>
        <p:txBody>
          <a:bodyPr/>
          <a:lstStyle>
            <a:lvl1pPr>
              <a:defRPr/>
            </a:lvl1pPr>
          </a:lstStyle>
          <a:p>
            <a:pPr>
              <a:defRPr/>
            </a:pPr>
            <a:endParaRPr lang="en-US"/>
          </a:p>
        </p:txBody>
      </p:sp>
      <p:sp>
        <p:nvSpPr>
          <p:cNvPr id="7" name="Rectangle 30"/>
          <p:cNvSpPr>
            <a:spLocks noGrp="1" noChangeArrowheads="1"/>
          </p:cNvSpPr>
          <p:nvPr>
            <p:ph type="sldNum" sz="quarter" idx="12"/>
          </p:nvPr>
        </p:nvSpPr>
        <p:spPr>
          <a:ln/>
        </p:spPr>
        <p:txBody>
          <a:bodyPr/>
          <a:lstStyle>
            <a:lvl1pPr>
              <a:defRPr/>
            </a:lvl1pPr>
          </a:lstStyle>
          <a:p>
            <a:pPr>
              <a:defRPr/>
            </a:pPr>
            <a:fld id="{D983B605-0DC3-D84E-BEDD-1B664D5CB192}" type="slidenum">
              <a:rPr lang="en-US"/>
              <a:pPr>
                <a:defRPr/>
              </a:pPr>
              <a:t>‹#›</a:t>
            </a:fld>
            <a:endParaRPr lang="en-US"/>
          </a:p>
        </p:txBody>
      </p:sp>
    </p:spTree>
    <p:extLst>
      <p:ext uri="{BB962C8B-B14F-4D97-AF65-F5344CB8AC3E}">
        <p14:creationId xmlns:p14="http://schemas.microsoft.com/office/powerpoint/2010/main" val="2328198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3.jp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jp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gray">
          <a:xfrm>
            <a:off x="755650" y="1706563"/>
            <a:ext cx="80264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gray">
          <a:xfrm>
            <a:off x="755650" y="2778125"/>
            <a:ext cx="8024813" cy="35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8" name="Rectangle 4"/>
          <p:cNvSpPr>
            <a:spLocks noGrp="1" noChangeArrowheads="1"/>
          </p:cNvSpPr>
          <p:nvPr>
            <p:ph type="dt" sz="half" idx="2"/>
          </p:nvPr>
        </p:nvSpPr>
        <p:spPr bwMode="auto">
          <a:xfrm>
            <a:off x="755650" y="6376988"/>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defRPr sz="900" smtClean="0">
                <a:cs typeface="+mn-cs"/>
              </a:defRPr>
            </a:lvl1pPr>
          </a:lstStyle>
          <a:p>
            <a:pPr>
              <a:defRPr/>
            </a:pPr>
            <a:endParaRPr lang="en-US"/>
          </a:p>
        </p:txBody>
      </p:sp>
      <p:sp>
        <p:nvSpPr>
          <p:cNvPr id="1053" name="Rectangle 29"/>
          <p:cNvSpPr>
            <a:spLocks noGrp="1" noChangeArrowheads="1"/>
          </p:cNvSpPr>
          <p:nvPr>
            <p:ph type="ftr" sz="quarter" idx="3"/>
          </p:nvPr>
        </p:nvSpPr>
        <p:spPr bwMode="gray">
          <a:xfrm>
            <a:off x="5532438" y="63769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defRPr sz="900" smtClean="0">
                <a:cs typeface="+mn-cs"/>
              </a:defRPr>
            </a:lvl1pPr>
          </a:lstStyle>
          <a:p>
            <a:pPr>
              <a:defRPr/>
            </a:pPr>
            <a:endParaRPr lang="en-US"/>
          </a:p>
        </p:txBody>
      </p:sp>
      <p:sp>
        <p:nvSpPr>
          <p:cNvPr id="1054" name="Rectangle 30"/>
          <p:cNvSpPr>
            <a:spLocks noGrp="1" noChangeArrowheads="1"/>
          </p:cNvSpPr>
          <p:nvPr>
            <p:ph type="sldNum" sz="quarter" idx="4"/>
          </p:nvPr>
        </p:nvSpPr>
        <p:spPr bwMode="gray">
          <a:xfrm>
            <a:off x="8550275" y="6376988"/>
            <a:ext cx="1444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defRPr sz="900" smtClean="0">
                <a:cs typeface="+mn-cs"/>
              </a:defRPr>
            </a:lvl1pPr>
          </a:lstStyle>
          <a:p>
            <a:pPr>
              <a:defRPr/>
            </a:pPr>
            <a:fld id="{54733B61-5A47-4D46-A62E-067A6A12207C}" type="slidenum">
              <a:rPr lang="en-US"/>
              <a:pPr>
                <a:defRPr/>
              </a:pPr>
              <a:t>‹#›</a:t>
            </a:fld>
            <a:endParaRPr lang="en-US"/>
          </a:p>
        </p:txBody>
      </p:sp>
      <p:sp>
        <p:nvSpPr>
          <p:cNvPr id="1055" name="Line 31"/>
          <p:cNvSpPr>
            <a:spLocks noChangeShapeType="1"/>
          </p:cNvSpPr>
          <p:nvPr/>
        </p:nvSpPr>
        <p:spPr bwMode="gray">
          <a:xfrm>
            <a:off x="8512175" y="6380163"/>
            <a:ext cx="0" cy="161925"/>
          </a:xfrm>
          <a:prstGeom prst="line">
            <a:avLst/>
          </a:prstGeom>
          <a:noFill/>
          <a:ln w="9525">
            <a:solidFill>
              <a:srgbClr val="F2AB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4" name="Picture 3" descr="REVISED BANNER VIOLET final.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28" y="0"/>
            <a:ext cx="9144000" cy="1075711"/>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rtl="0" eaLnBrk="1" fontAlgn="base" hangingPunct="1">
        <a:spcBef>
          <a:spcPct val="0"/>
        </a:spcBef>
        <a:spcAft>
          <a:spcPct val="0"/>
        </a:spcAft>
        <a:defRPr sz="3100">
          <a:solidFill>
            <a:srgbClr val="69696C"/>
          </a:solidFill>
          <a:latin typeface="+mj-lt"/>
          <a:ea typeface="+mj-ea"/>
          <a:cs typeface="ＭＳ Ｐゴシック" charset="0"/>
        </a:defRPr>
      </a:lvl1pPr>
      <a:lvl2pPr algn="l" rtl="0" eaLnBrk="1" fontAlgn="base" hangingPunct="1">
        <a:spcBef>
          <a:spcPct val="0"/>
        </a:spcBef>
        <a:spcAft>
          <a:spcPct val="0"/>
        </a:spcAft>
        <a:defRPr sz="3100">
          <a:solidFill>
            <a:srgbClr val="69696C"/>
          </a:solidFill>
          <a:latin typeface="Arial" charset="0"/>
          <a:ea typeface="ＭＳ Ｐゴシック" charset="0"/>
          <a:cs typeface="ＭＳ Ｐゴシック" charset="0"/>
        </a:defRPr>
      </a:lvl2pPr>
      <a:lvl3pPr algn="l" rtl="0" eaLnBrk="1" fontAlgn="base" hangingPunct="1">
        <a:spcBef>
          <a:spcPct val="0"/>
        </a:spcBef>
        <a:spcAft>
          <a:spcPct val="0"/>
        </a:spcAft>
        <a:defRPr sz="3100">
          <a:solidFill>
            <a:srgbClr val="69696C"/>
          </a:solidFill>
          <a:latin typeface="Arial" charset="0"/>
          <a:ea typeface="ＭＳ Ｐゴシック" charset="0"/>
          <a:cs typeface="ＭＳ Ｐゴシック" charset="0"/>
        </a:defRPr>
      </a:lvl3pPr>
      <a:lvl4pPr algn="l" rtl="0" eaLnBrk="1" fontAlgn="base" hangingPunct="1">
        <a:spcBef>
          <a:spcPct val="0"/>
        </a:spcBef>
        <a:spcAft>
          <a:spcPct val="0"/>
        </a:spcAft>
        <a:defRPr sz="3100">
          <a:solidFill>
            <a:srgbClr val="69696C"/>
          </a:solidFill>
          <a:latin typeface="Arial" charset="0"/>
          <a:ea typeface="ＭＳ Ｐゴシック" charset="0"/>
          <a:cs typeface="ＭＳ Ｐゴシック" charset="0"/>
        </a:defRPr>
      </a:lvl4pPr>
      <a:lvl5pPr algn="l" rtl="0" eaLnBrk="1" fontAlgn="base" hangingPunct="1">
        <a:spcBef>
          <a:spcPct val="0"/>
        </a:spcBef>
        <a:spcAft>
          <a:spcPct val="0"/>
        </a:spcAft>
        <a:defRPr sz="3100">
          <a:solidFill>
            <a:srgbClr val="69696C"/>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100">
          <a:solidFill>
            <a:srgbClr val="69696C"/>
          </a:solidFill>
          <a:latin typeface="Arial" charset="0"/>
          <a:ea typeface="ＭＳ Ｐゴシック" charset="0"/>
        </a:defRPr>
      </a:lvl6pPr>
      <a:lvl7pPr marL="914400" algn="l" rtl="0" eaLnBrk="1" fontAlgn="base" hangingPunct="1">
        <a:spcBef>
          <a:spcPct val="0"/>
        </a:spcBef>
        <a:spcAft>
          <a:spcPct val="0"/>
        </a:spcAft>
        <a:defRPr sz="3100">
          <a:solidFill>
            <a:srgbClr val="69696C"/>
          </a:solidFill>
          <a:latin typeface="Arial" charset="0"/>
          <a:ea typeface="ＭＳ Ｐゴシック" charset="0"/>
        </a:defRPr>
      </a:lvl7pPr>
      <a:lvl8pPr marL="1371600" algn="l" rtl="0" eaLnBrk="1" fontAlgn="base" hangingPunct="1">
        <a:spcBef>
          <a:spcPct val="0"/>
        </a:spcBef>
        <a:spcAft>
          <a:spcPct val="0"/>
        </a:spcAft>
        <a:defRPr sz="3100">
          <a:solidFill>
            <a:srgbClr val="69696C"/>
          </a:solidFill>
          <a:latin typeface="Arial" charset="0"/>
          <a:ea typeface="ＭＳ Ｐゴシック" charset="0"/>
        </a:defRPr>
      </a:lvl8pPr>
      <a:lvl9pPr marL="1828800" algn="l" rtl="0" eaLnBrk="1" fontAlgn="base" hangingPunct="1">
        <a:spcBef>
          <a:spcPct val="0"/>
        </a:spcBef>
        <a:spcAft>
          <a:spcPct val="0"/>
        </a:spcAft>
        <a:defRPr sz="3100">
          <a:solidFill>
            <a:srgbClr val="69696C"/>
          </a:solidFill>
          <a:latin typeface="Arial" charset="0"/>
          <a:ea typeface="ＭＳ Ｐゴシック" charset="0"/>
        </a:defRPr>
      </a:lvl9pPr>
    </p:titleStyle>
    <p:bodyStyle>
      <a:lvl1pPr marL="176213" indent="-176213" algn="l" defTabSz="228600" rtl="0" eaLnBrk="1" fontAlgn="base" hangingPunct="1">
        <a:spcBef>
          <a:spcPct val="70000"/>
        </a:spcBef>
        <a:spcAft>
          <a:spcPct val="0"/>
        </a:spcAft>
        <a:buClr>
          <a:srgbClr val="F2AB00"/>
        </a:buClr>
        <a:buFont typeface="Arial" charset="0"/>
        <a:buChar char="•"/>
        <a:defRPr sz="2000">
          <a:solidFill>
            <a:srgbClr val="69696C"/>
          </a:solidFill>
          <a:latin typeface="+mn-lt"/>
          <a:ea typeface="+mn-ea"/>
          <a:cs typeface="ＭＳ Ｐゴシック" charset="0"/>
        </a:defRPr>
      </a:lvl1pPr>
      <a:lvl2pPr marL="177800" indent="279400" algn="l" defTabSz="228600" rtl="0" eaLnBrk="1" fontAlgn="base" hangingPunct="1">
        <a:spcBef>
          <a:spcPct val="70000"/>
        </a:spcBef>
        <a:spcAft>
          <a:spcPct val="0"/>
        </a:spcAft>
        <a:buClr>
          <a:srgbClr val="F2AB00"/>
        </a:buClr>
        <a:defRPr sz="2000">
          <a:solidFill>
            <a:srgbClr val="69696C"/>
          </a:solidFill>
          <a:latin typeface="+mn-lt"/>
          <a:ea typeface="+mn-ea"/>
        </a:defRPr>
      </a:lvl2pPr>
      <a:lvl3pPr marL="179388" indent="735013" algn="l" defTabSz="228600" rtl="0" eaLnBrk="1" fontAlgn="base" hangingPunct="1">
        <a:spcBef>
          <a:spcPct val="70000"/>
        </a:spcBef>
        <a:spcAft>
          <a:spcPct val="0"/>
        </a:spcAft>
        <a:buClr>
          <a:srgbClr val="F2AB00"/>
        </a:buClr>
        <a:defRPr sz="2000">
          <a:solidFill>
            <a:srgbClr val="69696C"/>
          </a:solidFill>
          <a:latin typeface="+mn-lt"/>
          <a:ea typeface="+mn-ea"/>
        </a:defRPr>
      </a:lvl3pPr>
      <a:lvl4pPr marL="180975" indent="1190625" algn="l" defTabSz="228600" rtl="0" eaLnBrk="1" fontAlgn="base" hangingPunct="1">
        <a:spcBef>
          <a:spcPct val="70000"/>
        </a:spcBef>
        <a:spcAft>
          <a:spcPct val="0"/>
        </a:spcAft>
        <a:buClr>
          <a:srgbClr val="F2AB00"/>
        </a:buClr>
        <a:defRPr sz="2000">
          <a:solidFill>
            <a:srgbClr val="69696C"/>
          </a:solidFill>
          <a:latin typeface="+mn-lt"/>
          <a:ea typeface="+mn-ea"/>
        </a:defRPr>
      </a:lvl4pPr>
      <a:lvl5pPr marL="184150" indent="-1588" algn="l" defTabSz="228600" rtl="0" eaLnBrk="1" fontAlgn="base" hangingPunct="1">
        <a:spcBef>
          <a:spcPct val="70000"/>
        </a:spcBef>
        <a:spcAft>
          <a:spcPct val="0"/>
        </a:spcAft>
        <a:buClr>
          <a:srgbClr val="F2AB00"/>
        </a:buClr>
        <a:defRPr sz="2000">
          <a:solidFill>
            <a:srgbClr val="69696C"/>
          </a:solidFill>
          <a:latin typeface="+mn-lt"/>
          <a:ea typeface="+mn-ea"/>
        </a:defRPr>
      </a:lvl5pPr>
      <a:lvl6pPr marL="641350" indent="-1588" algn="l" defTabSz="228600" rtl="0" eaLnBrk="1" fontAlgn="base" hangingPunct="1">
        <a:spcBef>
          <a:spcPct val="70000"/>
        </a:spcBef>
        <a:spcAft>
          <a:spcPct val="0"/>
        </a:spcAft>
        <a:buClr>
          <a:srgbClr val="F2AB00"/>
        </a:buClr>
        <a:defRPr sz="2000">
          <a:solidFill>
            <a:srgbClr val="69696C"/>
          </a:solidFill>
          <a:latin typeface="+mn-lt"/>
          <a:ea typeface="+mn-ea"/>
        </a:defRPr>
      </a:lvl6pPr>
      <a:lvl7pPr marL="1098550" indent="-1588" algn="l" defTabSz="228600" rtl="0" eaLnBrk="1" fontAlgn="base" hangingPunct="1">
        <a:spcBef>
          <a:spcPct val="70000"/>
        </a:spcBef>
        <a:spcAft>
          <a:spcPct val="0"/>
        </a:spcAft>
        <a:buClr>
          <a:srgbClr val="F2AB00"/>
        </a:buClr>
        <a:defRPr sz="2000">
          <a:solidFill>
            <a:srgbClr val="69696C"/>
          </a:solidFill>
          <a:latin typeface="+mn-lt"/>
          <a:ea typeface="+mn-ea"/>
        </a:defRPr>
      </a:lvl7pPr>
      <a:lvl8pPr marL="1555750" indent="-1588" algn="l" defTabSz="228600" rtl="0" eaLnBrk="1" fontAlgn="base" hangingPunct="1">
        <a:spcBef>
          <a:spcPct val="70000"/>
        </a:spcBef>
        <a:spcAft>
          <a:spcPct val="0"/>
        </a:spcAft>
        <a:buClr>
          <a:srgbClr val="F2AB00"/>
        </a:buClr>
        <a:defRPr sz="2000">
          <a:solidFill>
            <a:srgbClr val="69696C"/>
          </a:solidFill>
          <a:latin typeface="+mn-lt"/>
          <a:ea typeface="+mn-ea"/>
        </a:defRPr>
      </a:lvl8pPr>
      <a:lvl9pPr marL="2012950" indent="-1588" algn="l" defTabSz="228600" rtl="0" eaLnBrk="1" fontAlgn="base" hangingPunct="1">
        <a:spcBef>
          <a:spcPct val="70000"/>
        </a:spcBef>
        <a:spcAft>
          <a:spcPct val="0"/>
        </a:spcAft>
        <a:buClr>
          <a:srgbClr val="F2AB00"/>
        </a:buClr>
        <a:defRPr sz="2000">
          <a:solidFill>
            <a:srgbClr val="69696C"/>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gray">
          <a:xfrm>
            <a:off x="755650" y="1735138"/>
            <a:ext cx="8026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gray">
          <a:xfrm>
            <a:off x="755650" y="2505075"/>
            <a:ext cx="7018338"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Grp="1" noChangeArrowheads="1"/>
          </p:cNvSpPr>
          <p:nvPr>
            <p:ph type="dt" sz="half" idx="2"/>
          </p:nvPr>
        </p:nvSpPr>
        <p:spPr bwMode="gray">
          <a:xfrm>
            <a:off x="755650" y="6376988"/>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defRPr sz="900" smtClean="0">
                <a:cs typeface="+mn-cs"/>
              </a:defRPr>
            </a:lvl1pPr>
          </a:lstStyle>
          <a:p>
            <a:pPr>
              <a:defRPr/>
            </a:pPr>
            <a:endParaRPr lang="en-US"/>
          </a:p>
        </p:txBody>
      </p:sp>
      <p:sp>
        <p:nvSpPr>
          <p:cNvPr id="20499" name="Rectangle 19"/>
          <p:cNvSpPr>
            <a:spLocks noGrp="1" noChangeArrowheads="1"/>
          </p:cNvSpPr>
          <p:nvPr>
            <p:ph type="ftr" sz="quarter" idx="3"/>
          </p:nvPr>
        </p:nvSpPr>
        <p:spPr bwMode="gray">
          <a:xfrm>
            <a:off x="5532438" y="63769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defRPr sz="900" smtClean="0">
                <a:cs typeface="+mn-cs"/>
              </a:defRPr>
            </a:lvl1pPr>
          </a:lstStyle>
          <a:p>
            <a:pPr>
              <a:defRPr/>
            </a:pPr>
            <a:endParaRPr lang="en-US"/>
          </a:p>
        </p:txBody>
      </p:sp>
      <p:sp>
        <p:nvSpPr>
          <p:cNvPr id="20500" name="Rectangle 20"/>
          <p:cNvSpPr>
            <a:spLocks noGrp="1" noChangeArrowheads="1"/>
          </p:cNvSpPr>
          <p:nvPr>
            <p:ph type="sldNum" sz="quarter" idx="4"/>
          </p:nvPr>
        </p:nvSpPr>
        <p:spPr bwMode="gray">
          <a:xfrm>
            <a:off x="8550275" y="6376988"/>
            <a:ext cx="1444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defRPr sz="900" smtClean="0">
                <a:cs typeface="+mn-cs"/>
              </a:defRPr>
            </a:lvl1pPr>
          </a:lstStyle>
          <a:p>
            <a:pPr>
              <a:defRPr/>
            </a:pPr>
            <a:fld id="{D89D79B4-9912-4447-B03A-726373D656FE}" type="slidenum">
              <a:rPr lang="en-US"/>
              <a:pPr>
                <a:defRPr/>
              </a:pPr>
              <a:t>‹#›</a:t>
            </a:fld>
            <a:endParaRPr lang="en-US"/>
          </a:p>
        </p:txBody>
      </p:sp>
      <p:sp>
        <p:nvSpPr>
          <p:cNvPr id="20501" name="Line 21"/>
          <p:cNvSpPr>
            <a:spLocks noChangeShapeType="1"/>
          </p:cNvSpPr>
          <p:nvPr/>
        </p:nvSpPr>
        <p:spPr bwMode="gray">
          <a:xfrm>
            <a:off x="8512175" y="6380163"/>
            <a:ext cx="0" cy="161925"/>
          </a:xfrm>
          <a:prstGeom prst="line">
            <a:avLst/>
          </a:prstGeom>
          <a:noFill/>
          <a:ln w="9525">
            <a:solidFill>
              <a:srgbClr val="F2AB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2" name="Picture 1" descr="PPT template vio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0" fontAlgn="base" hangingPunct="0">
        <a:spcBef>
          <a:spcPct val="0"/>
        </a:spcBef>
        <a:spcAft>
          <a:spcPct val="0"/>
        </a:spcAft>
        <a:defRPr sz="2200">
          <a:solidFill>
            <a:srgbClr val="69696C"/>
          </a:solidFill>
          <a:latin typeface="+mj-lt"/>
          <a:ea typeface="+mj-ea"/>
          <a:cs typeface="ＭＳ Ｐゴシック" charset="0"/>
        </a:defRPr>
      </a:lvl1pPr>
      <a:lvl2pPr algn="l" rtl="0" eaLnBrk="0" fontAlgn="base" hangingPunct="0">
        <a:spcBef>
          <a:spcPct val="0"/>
        </a:spcBef>
        <a:spcAft>
          <a:spcPct val="0"/>
        </a:spcAft>
        <a:defRPr sz="2200">
          <a:solidFill>
            <a:srgbClr val="69696C"/>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rgbClr val="69696C"/>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rgbClr val="69696C"/>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rgbClr val="69696C"/>
          </a:solidFill>
          <a:latin typeface="Arial" charset="0"/>
          <a:ea typeface="ＭＳ Ｐゴシック" charset="0"/>
          <a:cs typeface="ＭＳ Ｐゴシック" charset="0"/>
        </a:defRPr>
      </a:lvl5pPr>
      <a:lvl6pPr marL="457200" algn="l" rtl="0" fontAlgn="base">
        <a:spcBef>
          <a:spcPct val="0"/>
        </a:spcBef>
        <a:spcAft>
          <a:spcPct val="0"/>
        </a:spcAft>
        <a:defRPr sz="2200">
          <a:solidFill>
            <a:srgbClr val="69696C"/>
          </a:solidFill>
          <a:latin typeface="Arial" charset="0"/>
          <a:ea typeface="ＭＳ Ｐゴシック" charset="0"/>
        </a:defRPr>
      </a:lvl6pPr>
      <a:lvl7pPr marL="914400" algn="l" rtl="0" fontAlgn="base">
        <a:spcBef>
          <a:spcPct val="0"/>
        </a:spcBef>
        <a:spcAft>
          <a:spcPct val="0"/>
        </a:spcAft>
        <a:defRPr sz="2200">
          <a:solidFill>
            <a:srgbClr val="69696C"/>
          </a:solidFill>
          <a:latin typeface="Arial" charset="0"/>
          <a:ea typeface="ＭＳ Ｐゴシック" charset="0"/>
        </a:defRPr>
      </a:lvl7pPr>
      <a:lvl8pPr marL="1371600" algn="l" rtl="0" fontAlgn="base">
        <a:spcBef>
          <a:spcPct val="0"/>
        </a:spcBef>
        <a:spcAft>
          <a:spcPct val="0"/>
        </a:spcAft>
        <a:defRPr sz="2200">
          <a:solidFill>
            <a:srgbClr val="69696C"/>
          </a:solidFill>
          <a:latin typeface="Arial" charset="0"/>
          <a:ea typeface="ＭＳ Ｐゴシック" charset="0"/>
        </a:defRPr>
      </a:lvl8pPr>
      <a:lvl9pPr marL="1828800" algn="l" rtl="0" fontAlgn="base">
        <a:spcBef>
          <a:spcPct val="0"/>
        </a:spcBef>
        <a:spcAft>
          <a:spcPct val="0"/>
        </a:spcAft>
        <a:defRPr sz="2200">
          <a:solidFill>
            <a:srgbClr val="69696C"/>
          </a:solidFill>
          <a:latin typeface="Arial" charset="0"/>
          <a:ea typeface="ＭＳ Ｐゴシック" charset="0"/>
        </a:defRPr>
      </a:lvl9pPr>
    </p:titleStyle>
    <p:bodyStyle>
      <a:lvl1pPr marL="342900" indent="-342900" algn="l" defTabSz="228600" rtl="0" eaLnBrk="0" fontAlgn="base" hangingPunct="0">
        <a:spcBef>
          <a:spcPct val="0"/>
        </a:spcBef>
        <a:spcAft>
          <a:spcPct val="0"/>
        </a:spcAft>
        <a:buClr>
          <a:srgbClr val="F2AB00"/>
        </a:buClr>
        <a:defRPr>
          <a:solidFill>
            <a:srgbClr val="69696C"/>
          </a:solidFill>
          <a:latin typeface="+mn-lt"/>
          <a:ea typeface="+mn-ea"/>
          <a:cs typeface="ＭＳ Ｐゴシック" charset="0"/>
        </a:defRPr>
      </a:lvl1pPr>
      <a:lvl2pPr marL="173038" indent="-171450" algn="l" defTabSz="228600" rtl="0" eaLnBrk="0" fontAlgn="base" hangingPunct="0">
        <a:spcBef>
          <a:spcPct val="0"/>
        </a:spcBef>
        <a:spcAft>
          <a:spcPct val="0"/>
        </a:spcAft>
        <a:buClr>
          <a:srgbClr val="F2AB00"/>
        </a:buClr>
        <a:buFont typeface="Arial" charset="0"/>
        <a:buChar char="•"/>
        <a:defRPr>
          <a:solidFill>
            <a:srgbClr val="69696C"/>
          </a:solidFill>
          <a:latin typeface="+mn-lt"/>
          <a:ea typeface="+mn-ea"/>
        </a:defRPr>
      </a:lvl2pPr>
      <a:lvl3pPr marL="174625" indent="739775" algn="l" defTabSz="228600" rtl="0" eaLnBrk="0" fontAlgn="base" hangingPunct="0">
        <a:spcBef>
          <a:spcPct val="0"/>
        </a:spcBef>
        <a:spcAft>
          <a:spcPct val="0"/>
        </a:spcAft>
        <a:buClr>
          <a:srgbClr val="F2AB00"/>
        </a:buClr>
        <a:defRPr>
          <a:solidFill>
            <a:srgbClr val="69696C"/>
          </a:solidFill>
          <a:latin typeface="+mn-lt"/>
          <a:ea typeface="+mn-ea"/>
        </a:defRPr>
      </a:lvl3pPr>
      <a:lvl4pPr marL="176213" indent="1195388" algn="l" defTabSz="228600" rtl="0" eaLnBrk="0" fontAlgn="base" hangingPunct="0">
        <a:spcBef>
          <a:spcPct val="0"/>
        </a:spcBef>
        <a:spcAft>
          <a:spcPct val="0"/>
        </a:spcAft>
        <a:buClr>
          <a:srgbClr val="F2AB00"/>
        </a:buClr>
        <a:defRPr>
          <a:solidFill>
            <a:srgbClr val="69696C"/>
          </a:solidFill>
          <a:latin typeface="+mn-lt"/>
          <a:ea typeface="+mn-ea"/>
        </a:defRPr>
      </a:lvl4pPr>
      <a:lvl5pPr marL="179388" indent="-1588" algn="l" defTabSz="228600" rtl="0" eaLnBrk="0" fontAlgn="base" hangingPunct="0">
        <a:spcBef>
          <a:spcPct val="0"/>
        </a:spcBef>
        <a:spcAft>
          <a:spcPct val="0"/>
        </a:spcAft>
        <a:buClr>
          <a:srgbClr val="F2AB00"/>
        </a:buClr>
        <a:defRPr>
          <a:solidFill>
            <a:srgbClr val="69696C"/>
          </a:solidFill>
          <a:latin typeface="+mn-lt"/>
          <a:ea typeface="+mn-ea"/>
        </a:defRPr>
      </a:lvl5pPr>
      <a:lvl6pPr marL="636588" indent="-1588" algn="l" defTabSz="228600" rtl="0" fontAlgn="base">
        <a:spcBef>
          <a:spcPct val="0"/>
        </a:spcBef>
        <a:spcAft>
          <a:spcPct val="0"/>
        </a:spcAft>
        <a:buClr>
          <a:srgbClr val="F2AB00"/>
        </a:buClr>
        <a:defRPr>
          <a:solidFill>
            <a:srgbClr val="69696C"/>
          </a:solidFill>
          <a:latin typeface="+mn-lt"/>
          <a:ea typeface="+mn-ea"/>
        </a:defRPr>
      </a:lvl6pPr>
      <a:lvl7pPr marL="1093788" indent="-1588" algn="l" defTabSz="228600" rtl="0" fontAlgn="base">
        <a:spcBef>
          <a:spcPct val="0"/>
        </a:spcBef>
        <a:spcAft>
          <a:spcPct val="0"/>
        </a:spcAft>
        <a:buClr>
          <a:srgbClr val="F2AB00"/>
        </a:buClr>
        <a:defRPr>
          <a:solidFill>
            <a:srgbClr val="69696C"/>
          </a:solidFill>
          <a:latin typeface="+mn-lt"/>
          <a:ea typeface="+mn-ea"/>
        </a:defRPr>
      </a:lvl7pPr>
      <a:lvl8pPr marL="1550988" indent="-1588" algn="l" defTabSz="228600" rtl="0" fontAlgn="base">
        <a:spcBef>
          <a:spcPct val="0"/>
        </a:spcBef>
        <a:spcAft>
          <a:spcPct val="0"/>
        </a:spcAft>
        <a:buClr>
          <a:srgbClr val="F2AB00"/>
        </a:buClr>
        <a:defRPr>
          <a:solidFill>
            <a:srgbClr val="69696C"/>
          </a:solidFill>
          <a:latin typeface="+mn-lt"/>
          <a:ea typeface="+mn-ea"/>
        </a:defRPr>
      </a:lvl8pPr>
      <a:lvl9pPr marL="2008188" indent="-1588" algn="l" defTabSz="228600" rtl="0" fontAlgn="base">
        <a:spcBef>
          <a:spcPct val="0"/>
        </a:spcBef>
        <a:spcAft>
          <a:spcPct val="0"/>
        </a:spcAft>
        <a:buClr>
          <a:srgbClr val="F2AB00"/>
        </a:buClr>
        <a:defRPr>
          <a:solidFill>
            <a:srgbClr val="69696C"/>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bwMode="gray">
          <a:xfrm>
            <a:off x="755650" y="1735138"/>
            <a:ext cx="80248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28676" name="Rectangle 4"/>
          <p:cNvSpPr>
            <a:spLocks noGrp="1" noChangeArrowheads="1"/>
          </p:cNvSpPr>
          <p:nvPr>
            <p:ph type="body" idx="1"/>
          </p:nvPr>
        </p:nvSpPr>
        <p:spPr bwMode="gray">
          <a:xfrm>
            <a:off x="755650" y="2533650"/>
            <a:ext cx="8024813"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7" name="Rectangle 5"/>
          <p:cNvSpPr>
            <a:spLocks noGrp="1" noChangeArrowheads="1"/>
          </p:cNvSpPr>
          <p:nvPr>
            <p:ph type="dt" sz="half" idx="2"/>
          </p:nvPr>
        </p:nvSpPr>
        <p:spPr bwMode="gray">
          <a:xfrm>
            <a:off x="755650" y="6376988"/>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defRPr sz="900" smtClean="0">
                <a:cs typeface="+mn-cs"/>
              </a:defRPr>
            </a:lvl1pPr>
          </a:lstStyle>
          <a:p>
            <a:pPr>
              <a:defRPr/>
            </a:pPr>
            <a:endParaRPr lang="en-US"/>
          </a:p>
        </p:txBody>
      </p:sp>
      <p:sp>
        <p:nvSpPr>
          <p:cNvPr id="28678" name="Rectangle 6"/>
          <p:cNvSpPr>
            <a:spLocks noGrp="1" noChangeArrowheads="1"/>
          </p:cNvSpPr>
          <p:nvPr>
            <p:ph type="ftr" sz="quarter" idx="3"/>
          </p:nvPr>
        </p:nvSpPr>
        <p:spPr bwMode="gray">
          <a:xfrm>
            <a:off x="5532438" y="6376988"/>
            <a:ext cx="2895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defRPr sz="900" smtClean="0">
                <a:cs typeface="+mn-cs"/>
              </a:defRPr>
            </a:lvl1pPr>
          </a:lstStyle>
          <a:p>
            <a:pPr>
              <a:defRPr/>
            </a:pPr>
            <a:endParaRPr lang="en-US"/>
          </a:p>
        </p:txBody>
      </p:sp>
      <p:sp>
        <p:nvSpPr>
          <p:cNvPr id="28679" name="Rectangle 7"/>
          <p:cNvSpPr>
            <a:spLocks noGrp="1" noChangeArrowheads="1"/>
          </p:cNvSpPr>
          <p:nvPr>
            <p:ph type="sldNum" sz="quarter" idx="4"/>
          </p:nvPr>
        </p:nvSpPr>
        <p:spPr bwMode="gray">
          <a:xfrm>
            <a:off x="8550275" y="6376988"/>
            <a:ext cx="1444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defRPr sz="900" smtClean="0">
                <a:cs typeface="+mn-cs"/>
              </a:defRPr>
            </a:lvl1pPr>
          </a:lstStyle>
          <a:p>
            <a:pPr>
              <a:defRPr/>
            </a:pPr>
            <a:fld id="{E7C22C26-EE9D-0646-9B58-64F9D466B7FB}" type="slidenum">
              <a:rPr lang="en-US"/>
              <a:pPr>
                <a:defRPr/>
              </a:pPr>
              <a:t>‹#›</a:t>
            </a:fld>
            <a:endParaRPr lang="en-US"/>
          </a:p>
        </p:txBody>
      </p:sp>
      <p:sp>
        <p:nvSpPr>
          <p:cNvPr id="28680" name="Line 8"/>
          <p:cNvSpPr>
            <a:spLocks noChangeShapeType="1"/>
          </p:cNvSpPr>
          <p:nvPr/>
        </p:nvSpPr>
        <p:spPr bwMode="gray">
          <a:xfrm>
            <a:off x="8512175" y="6380163"/>
            <a:ext cx="0" cy="161925"/>
          </a:xfrm>
          <a:prstGeom prst="line">
            <a:avLst/>
          </a:prstGeom>
          <a:noFill/>
          <a:ln w="9525">
            <a:solidFill>
              <a:srgbClr val="F2AB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3" name="Picture 2" descr="REVISED BANNER VIOLET final.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07571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rtl="0" eaLnBrk="0" fontAlgn="base" hangingPunct="0">
        <a:spcBef>
          <a:spcPct val="0"/>
        </a:spcBef>
        <a:spcAft>
          <a:spcPct val="0"/>
        </a:spcAft>
        <a:defRPr sz="2200">
          <a:solidFill>
            <a:srgbClr val="69696C"/>
          </a:solidFill>
          <a:latin typeface="+mj-lt"/>
          <a:ea typeface="+mj-ea"/>
          <a:cs typeface="ＭＳ Ｐゴシック" charset="0"/>
        </a:defRPr>
      </a:lvl1pPr>
      <a:lvl2pPr algn="l" rtl="0" eaLnBrk="0" fontAlgn="base" hangingPunct="0">
        <a:spcBef>
          <a:spcPct val="0"/>
        </a:spcBef>
        <a:spcAft>
          <a:spcPct val="0"/>
        </a:spcAft>
        <a:defRPr sz="2200">
          <a:solidFill>
            <a:srgbClr val="69696C"/>
          </a:solidFill>
          <a:latin typeface="Arial" charset="0"/>
          <a:ea typeface="ＭＳ Ｐゴシック" charset="0"/>
          <a:cs typeface="ＭＳ Ｐゴシック" charset="0"/>
        </a:defRPr>
      </a:lvl2pPr>
      <a:lvl3pPr algn="l" rtl="0" eaLnBrk="0" fontAlgn="base" hangingPunct="0">
        <a:spcBef>
          <a:spcPct val="0"/>
        </a:spcBef>
        <a:spcAft>
          <a:spcPct val="0"/>
        </a:spcAft>
        <a:defRPr sz="2200">
          <a:solidFill>
            <a:srgbClr val="69696C"/>
          </a:solidFill>
          <a:latin typeface="Arial" charset="0"/>
          <a:ea typeface="ＭＳ Ｐゴシック" charset="0"/>
          <a:cs typeface="ＭＳ Ｐゴシック" charset="0"/>
        </a:defRPr>
      </a:lvl3pPr>
      <a:lvl4pPr algn="l" rtl="0" eaLnBrk="0" fontAlgn="base" hangingPunct="0">
        <a:spcBef>
          <a:spcPct val="0"/>
        </a:spcBef>
        <a:spcAft>
          <a:spcPct val="0"/>
        </a:spcAft>
        <a:defRPr sz="2200">
          <a:solidFill>
            <a:srgbClr val="69696C"/>
          </a:solidFill>
          <a:latin typeface="Arial" charset="0"/>
          <a:ea typeface="ＭＳ Ｐゴシック" charset="0"/>
          <a:cs typeface="ＭＳ Ｐゴシック" charset="0"/>
        </a:defRPr>
      </a:lvl4pPr>
      <a:lvl5pPr algn="l" rtl="0" eaLnBrk="0" fontAlgn="base" hangingPunct="0">
        <a:spcBef>
          <a:spcPct val="0"/>
        </a:spcBef>
        <a:spcAft>
          <a:spcPct val="0"/>
        </a:spcAft>
        <a:defRPr sz="2200">
          <a:solidFill>
            <a:srgbClr val="69696C"/>
          </a:solidFill>
          <a:latin typeface="Arial" charset="0"/>
          <a:ea typeface="ＭＳ Ｐゴシック" charset="0"/>
          <a:cs typeface="ＭＳ Ｐゴシック" charset="0"/>
        </a:defRPr>
      </a:lvl5pPr>
      <a:lvl6pPr marL="457200" algn="l" rtl="0" fontAlgn="base">
        <a:spcBef>
          <a:spcPct val="0"/>
        </a:spcBef>
        <a:spcAft>
          <a:spcPct val="0"/>
        </a:spcAft>
        <a:defRPr sz="2200">
          <a:solidFill>
            <a:srgbClr val="69696C"/>
          </a:solidFill>
          <a:latin typeface="Arial" charset="0"/>
          <a:ea typeface="ＭＳ Ｐゴシック" charset="0"/>
        </a:defRPr>
      </a:lvl6pPr>
      <a:lvl7pPr marL="914400" algn="l" rtl="0" fontAlgn="base">
        <a:spcBef>
          <a:spcPct val="0"/>
        </a:spcBef>
        <a:spcAft>
          <a:spcPct val="0"/>
        </a:spcAft>
        <a:defRPr sz="2200">
          <a:solidFill>
            <a:srgbClr val="69696C"/>
          </a:solidFill>
          <a:latin typeface="Arial" charset="0"/>
          <a:ea typeface="ＭＳ Ｐゴシック" charset="0"/>
        </a:defRPr>
      </a:lvl7pPr>
      <a:lvl8pPr marL="1371600" algn="l" rtl="0" fontAlgn="base">
        <a:spcBef>
          <a:spcPct val="0"/>
        </a:spcBef>
        <a:spcAft>
          <a:spcPct val="0"/>
        </a:spcAft>
        <a:defRPr sz="2200">
          <a:solidFill>
            <a:srgbClr val="69696C"/>
          </a:solidFill>
          <a:latin typeface="Arial" charset="0"/>
          <a:ea typeface="ＭＳ Ｐゴシック" charset="0"/>
        </a:defRPr>
      </a:lvl8pPr>
      <a:lvl9pPr marL="1828800" algn="l" rtl="0" fontAlgn="base">
        <a:spcBef>
          <a:spcPct val="0"/>
        </a:spcBef>
        <a:spcAft>
          <a:spcPct val="0"/>
        </a:spcAft>
        <a:defRPr sz="2200">
          <a:solidFill>
            <a:srgbClr val="69696C"/>
          </a:solidFill>
          <a:latin typeface="Arial" charset="0"/>
          <a:ea typeface="ＭＳ Ｐゴシック" charset="0"/>
        </a:defRPr>
      </a:lvl9pPr>
    </p:titleStyle>
    <p:bodyStyle>
      <a:lvl1pPr marL="342900" indent="-342900" algn="l" defTabSz="228600" rtl="0" eaLnBrk="0" fontAlgn="base" hangingPunct="0">
        <a:spcBef>
          <a:spcPct val="0"/>
        </a:spcBef>
        <a:spcAft>
          <a:spcPct val="0"/>
        </a:spcAft>
        <a:buClr>
          <a:srgbClr val="F2AB00"/>
        </a:buClr>
        <a:defRPr sz="1400">
          <a:solidFill>
            <a:srgbClr val="69696C"/>
          </a:solidFill>
          <a:latin typeface="+mn-lt"/>
          <a:ea typeface="+mn-ea"/>
          <a:cs typeface="ＭＳ Ｐゴシック" charset="0"/>
        </a:defRPr>
      </a:lvl1pPr>
      <a:lvl2pPr marL="173038" indent="-171450" algn="l" defTabSz="228600" rtl="0" eaLnBrk="0" fontAlgn="base" hangingPunct="0">
        <a:spcBef>
          <a:spcPct val="0"/>
        </a:spcBef>
        <a:spcAft>
          <a:spcPct val="0"/>
        </a:spcAft>
        <a:buClr>
          <a:srgbClr val="F2AB00"/>
        </a:buClr>
        <a:buFont typeface="Arial" charset="0"/>
        <a:buChar char="•"/>
        <a:defRPr sz="1400">
          <a:solidFill>
            <a:srgbClr val="69696C"/>
          </a:solidFill>
          <a:latin typeface="+mn-lt"/>
          <a:ea typeface="+mn-ea"/>
        </a:defRPr>
      </a:lvl2pPr>
      <a:lvl3pPr marL="174625" indent="739775" algn="l" defTabSz="228600" rtl="0" eaLnBrk="0" fontAlgn="base" hangingPunct="0">
        <a:spcBef>
          <a:spcPct val="0"/>
        </a:spcBef>
        <a:spcAft>
          <a:spcPct val="0"/>
        </a:spcAft>
        <a:buClr>
          <a:srgbClr val="F2AB00"/>
        </a:buClr>
        <a:defRPr sz="1400">
          <a:solidFill>
            <a:srgbClr val="69696C"/>
          </a:solidFill>
          <a:latin typeface="+mn-lt"/>
          <a:ea typeface="+mn-ea"/>
        </a:defRPr>
      </a:lvl3pPr>
      <a:lvl4pPr marL="176213" indent="1195388" algn="l" defTabSz="228600" rtl="0" eaLnBrk="0" fontAlgn="base" hangingPunct="0">
        <a:spcBef>
          <a:spcPct val="0"/>
        </a:spcBef>
        <a:spcAft>
          <a:spcPct val="0"/>
        </a:spcAft>
        <a:buClr>
          <a:srgbClr val="F2AB00"/>
        </a:buClr>
        <a:defRPr sz="1400">
          <a:solidFill>
            <a:srgbClr val="69696C"/>
          </a:solidFill>
          <a:latin typeface="+mn-lt"/>
          <a:ea typeface="+mn-ea"/>
        </a:defRPr>
      </a:lvl4pPr>
      <a:lvl5pPr marL="179388" indent="-1588" algn="l" defTabSz="228600" rtl="0" eaLnBrk="0" fontAlgn="base" hangingPunct="0">
        <a:spcBef>
          <a:spcPct val="0"/>
        </a:spcBef>
        <a:spcAft>
          <a:spcPct val="0"/>
        </a:spcAft>
        <a:buClr>
          <a:srgbClr val="F2AB00"/>
        </a:buClr>
        <a:defRPr sz="1400">
          <a:solidFill>
            <a:srgbClr val="69696C"/>
          </a:solidFill>
          <a:latin typeface="+mn-lt"/>
          <a:ea typeface="+mn-ea"/>
        </a:defRPr>
      </a:lvl5pPr>
      <a:lvl6pPr marL="636588" indent="-1588" algn="l" defTabSz="228600" rtl="0" fontAlgn="base">
        <a:spcBef>
          <a:spcPct val="0"/>
        </a:spcBef>
        <a:spcAft>
          <a:spcPct val="0"/>
        </a:spcAft>
        <a:buClr>
          <a:srgbClr val="F2AB00"/>
        </a:buClr>
        <a:defRPr sz="1400">
          <a:solidFill>
            <a:srgbClr val="69696C"/>
          </a:solidFill>
          <a:latin typeface="+mn-lt"/>
          <a:ea typeface="+mn-ea"/>
        </a:defRPr>
      </a:lvl6pPr>
      <a:lvl7pPr marL="1093788" indent="-1588" algn="l" defTabSz="228600" rtl="0" fontAlgn="base">
        <a:spcBef>
          <a:spcPct val="0"/>
        </a:spcBef>
        <a:spcAft>
          <a:spcPct val="0"/>
        </a:spcAft>
        <a:buClr>
          <a:srgbClr val="F2AB00"/>
        </a:buClr>
        <a:defRPr sz="1400">
          <a:solidFill>
            <a:srgbClr val="69696C"/>
          </a:solidFill>
          <a:latin typeface="+mn-lt"/>
          <a:ea typeface="+mn-ea"/>
        </a:defRPr>
      </a:lvl7pPr>
      <a:lvl8pPr marL="1550988" indent="-1588" algn="l" defTabSz="228600" rtl="0" fontAlgn="base">
        <a:spcBef>
          <a:spcPct val="0"/>
        </a:spcBef>
        <a:spcAft>
          <a:spcPct val="0"/>
        </a:spcAft>
        <a:buClr>
          <a:srgbClr val="F2AB00"/>
        </a:buClr>
        <a:defRPr sz="1400">
          <a:solidFill>
            <a:srgbClr val="69696C"/>
          </a:solidFill>
          <a:latin typeface="+mn-lt"/>
          <a:ea typeface="+mn-ea"/>
        </a:defRPr>
      </a:lvl8pPr>
      <a:lvl9pPr marL="2008188" indent="-1588" algn="l" defTabSz="228600" rtl="0" fontAlgn="base">
        <a:spcBef>
          <a:spcPct val="0"/>
        </a:spcBef>
        <a:spcAft>
          <a:spcPct val="0"/>
        </a:spcAft>
        <a:buClr>
          <a:srgbClr val="F2AB00"/>
        </a:buClr>
        <a:defRPr sz="1400">
          <a:solidFill>
            <a:srgbClr val="69696C"/>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636912"/>
            <a:ext cx="7772400" cy="1470025"/>
          </a:xfrm>
        </p:spPr>
        <p:txBody>
          <a:bodyPr/>
          <a:lstStyle/>
          <a:p>
            <a:pPr algn="ctr" eaLnBrk="1" hangingPunct="1">
              <a:defRPr/>
            </a:pPr>
            <a:r>
              <a:rPr lang="ka-GE" sz="2800" dirty="0" smtClean="0">
                <a:solidFill>
                  <a:schemeClr val="bg1"/>
                </a:solidFill>
              </a:rPr>
              <a:t>The </a:t>
            </a:r>
            <a:r>
              <a:rPr lang="ka-GE" sz="2800" dirty="0">
                <a:solidFill>
                  <a:schemeClr val="bg1"/>
                </a:solidFill>
              </a:rPr>
              <a:t>ICC’s </a:t>
            </a:r>
            <a:r>
              <a:rPr lang="ka-GE" sz="2800" dirty="0" smtClean="0">
                <a:solidFill>
                  <a:schemeClr val="bg1"/>
                </a:solidFill>
              </a:rPr>
              <a:t>Investigation </a:t>
            </a:r>
            <a:r>
              <a:rPr lang="ka-GE" sz="2800" dirty="0">
                <a:solidFill>
                  <a:schemeClr val="bg1"/>
                </a:solidFill>
              </a:rPr>
              <a:t>into the Situation in Georgia: Legal and Evidentiary Issues</a:t>
            </a:r>
            <a:r>
              <a:rPr lang="en-AU" sz="2800" dirty="0">
                <a:solidFill>
                  <a:schemeClr val="bg1"/>
                </a:solidFill>
              </a:rPr>
              <a:t> </a:t>
            </a:r>
            <a:r>
              <a:rPr lang="en-US" sz="2800" b="1" dirty="0" smtClean="0">
                <a:solidFill>
                  <a:schemeClr val="bg1"/>
                </a:solidFill>
                <a:cs typeface="+mj-cs"/>
              </a:rPr>
              <a:t>  </a:t>
            </a:r>
            <a:r>
              <a:rPr lang="en-US" sz="2000" dirty="0" smtClean="0">
                <a:cs typeface="+mj-cs"/>
              </a:rPr>
              <a:t/>
            </a:r>
            <a:br>
              <a:rPr lang="en-US" sz="2000" dirty="0" smtClean="0">
                <a:cs typeface="+mj-cs"/>
              </a:rPr>
            </a:br>
            <a:r>
              <a:rPr lang="en-US" dirty="0" smtClean="0">
                <a:cs typeface="+mj-cs"/>
              </a:rPr>
              <a:t/>
            </a:r>
            <a:br>
              <a:rPr lang="en-US" dirty="0" smtClean="0">
                <a:cs typeface="+mj-cs"/>
              </a:rPr>
            </a:br>
            <a:r>
              <a:rPr lang="en-US" dirty="0">
                <a:cs typeface="+mj-cs"/>
              </a:rPr>
              <a:t/>
            </a:r>
            <a:br>
              <a:rPr lang="en-US" dirty="0">
                <a:cs typeface="+mj-cs"/>
              </a:rPr>
            </a:br>
            <a:r>
              <a:rPr lang="en-US" dirty="0" smtClean="0">
                <a:cs typeface="+mj-cs"/>
              </a:rPr>
              <a:t/>
            </a:r>
            <a:br>
              <a:rPr lang="en-US" dirty="0" smtClean="0">
                <a:cs typeface="+mj-cs"/>
              </a:rPr>
            </a:br>
            <a:r>
              <a:rPr lang="en-US" dirty="0" smtClean="0">
                <a:cs typeface="+mj-cs"/>
              </a:rPr>
              <a:t/>
            </a:r>
            <a:br>
              <a:rPr lang="en-US" dirty="0" smtClean="0">
                <a:cs typeface="+mj-cs"/>
              </a:rPr>
            </a:br>
            <a:r>
              <a:rPr lang="en-US" dirty="0">
                <a:cs typeface="+mj-cs"/>
              </a:rPr>
              <a:t/>
            </a:r>
            <a:br>
              <a:rPr lang="en-US" dirty="0">
                <a:cs typeface="+mj-cs"/>
              </a:rPr>
            </a:br>
            <a:r>
              <a:rPr lang="en-US" dirty="0" smtClean="0">
                <a:cs typeface="+mj-cs"/>
              </a:rPr>
              <a:t/>
            </a:r>
            <a:br>
              <a:rPr lang="en-US" dirty="0" smtClean="0">
                <a:cs typeface="+mj-cs"/>
              </a:rPr>
            </a:br>
            <a:endParaRPr lang="en-US" sz="1600" dirty="0" smtClean="0">
              <a:solidFill>
                <a:schemeClr val="bg1"/>
              </a:solidFill>
              <a:cs typeface="+mj-cs"/>
            </a:endParaRPr>
          </a:p>
        </p:txBody>
      </p:sp>
      <p:sp>
        <p:nvSpPr>
          <p:cNvPr id="2" name="Subtitle 1"/>
          <p:cNvSpPr>
            <a:spLocks noGrp="1"/>
          </p:cNvSpPr>
          <p:nvPr>
            <p:ph type="subTitle" idx="1"/>
          </p:nvPr>
        </p:nvSpPr>
        <p:spPr>
          <a:xfrm>
            <a:off x="1363480" y="4653136"/>
            <a:ext cx="6400800" cy="1126976"/>
          </a:xfrm>
        </p:spPr>
        <p:txBody>
          <a:bodyPr/>
          <a:lstStyle/>
          <a:p>
            <a:r>
              <a:rPr lang="en-US" dirty="0" smtClean="0">
                <a:solidFill>
                  <a:schemeClr val="bg1"/>
                </a:solidFill>
              </a:rPr>
              <a:t>Prof. Kevin </a:t>
            </a:r>
            <a:r>
              <a:rPr lang="en-US" dirty="0">
                <a:solidFill>
                  <a:schemeClr val="bg1"/>
                </a:solidFill>
              </a:rPr>
              <a:t>Jon Heller</a:t>
            </a:r>
            <a:br>
              <a:rPr lang="en-US" dirty="0">
                <a:solidFill>
                  <a:schemeClr val="bg1"/>
                </a:solidFill>
              </a:rPr>
            </a:br>
            <a:r>
              <a:rPr lang="en-US" dirty="0">
                <a:solidFill>
                  <a:schemeClr val="bg1"/>
                </a:solidFill>
              </a:rPr>
              <a:t>Professor of Criminal </a:t>
            </a:r>
            <a:r>
              <a:rPr lang="en-US" dirty="0" smtClean="0">
                <a:solidFill>
                  <a:schemeClr val="bg1"/>
                </a:solidFill>
              </a:rPr>
              <a:t>Law, SOAS</a:t>
            </a:r>
            <a:r>
              <a:rPr lang="en-US" dirty="0">
                <a:solidFill>
                  <a:schemeClr val="bg1"/>
                </a:solidFill>
              </a:rPr>
              <a:t>, University of </a:t>
            </a:r>
            <a:r>
              <a:rPr lang="en-US" dirty="0" smtClean="0">
                <a:solidFill>
                  <a:schemeClr val="bg1"/>
                </a:solidFill>
              </a:rPr>
              <a:t>London</a:t>
            </a:r>
          </a:p>
          <a:p>
            <a:r>
              <a:rPr lang="en-US" dirty="0" smtClean="0">
                <a:solidFill>
                  <a:schemeClr val="bg1"/>
                </a:solidFill>
              </a:rPr>
              <a:t>Principal Fellow, Melbourne Law School</a:t>
            </a:r>
          </a:p>
          <a:p>
            <a:r>
              <a:rPr lang="en-US" dirty="0" smtClean="0">
                <a:solidFill>
                  <a:schemeClr val="bg1"/>
                </a:solidFill>
              </a:rPr>
              <a:t>Academic Member, Doughty Street Chambers</a:t>
            </a:r>
            <a:endParaRPr lang="en-US" dirty="0"/>
          </a:p>
        </p:txBody>
      </p:sp>
      <p:sp>
        <p:nvSpPr>
          <p:cNvPr id="5" name="Slide Number Placeholder 5"/>
          <p:cNvSpPr>
            <a:spLocks noGrp="1"/>
          </p:cNvSpPr>
          <p:nvPr>
            <p:ph type="sldNum" sz="quarter" idx="12"/>
          </p:nvPr>
        </p:nvSpPr>
        <p:spPr/>
        <p:txBody>
          <a:bodyPr/>
          <a:lstStyle/>
          <a:p>
            <a:pPr>
              <a:defRPr/>
            </a:pPr>
            <a:fld id="{8CCFD497-6524-8043-9A4D-1E16BE2FA52D}" type="slidenum">
              <a:rPr lang="en-US"/>
              <a:pPr>
                <a:defRPr/>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a:defRPr/>
            </a:pPr>
            <a:r>
              <a:rPr lang="en-US" sz="4000" dirty="0" smtClean="0">
                <a:solidFill>
                  <a:schemeClr val="tx1">
                    <a:lumMod val="50000"/>
                  </a:schemeClr>
                </a:solidFill>
                <a:cs typeface="+mj-cs"/>
              </a:rPr>
              <a:t>Request, </a:t>
            </a:r>
            <a:r>
              <a:rPr lang="en-US" sz="4000" dirty="0" smtClean="0">
                <a:solidFill>
                  <a:schemeClr val="tx1">
                    <a:lumMod val="50000"/>
                  </a:schemeClr>
                </a:solidFill>
              </a:rPr>
              <a:t>¶</a:t>
            </a:r>
            <a:r>
              <a:rPr lang="en-US" sz="4000" dirty="0" smtClean="0">
                <a:solidFill>
                  <a:schemeClr val="tx1">
                    <a:lumMod val="50000"/>
                  </a:schemeClr>
                </a:solidFill>
                <a:cs typeface="+mj-cs"/>
              </a:rPr>
              <a:t> 97</a:t>
            </a:r>
          </a:p>
        </p:txBody>
      </p:sp>
      <p:sp>
        <p:nvSpPr>
          <p:cNvPr id="3" name="Content Placeholder 2"/>
          <p:cNvSpPr>
            <a:spLocks noGrp="1"/>
          </p:cNvSpPr>
          <p:nvPr>
            <p:ph idx="1"/>
          </p:nvPr>
        </p:nvSpPr>
        <p:spPr>
          <a:xfrm>
            <a:off x="755651" y="2564904"/>
            <a:ext cx="7632774" cy="3598863"/>
          </a:xfrm>
        </p:spPr>
        <p:txBody>
          <a:bodyPr/>
          <a:lstStyle/>
          <a:p>
            <a:pPr marL="0" indent="0" algn="just">
              <a:buNone/>
            </a:pPr>
            <a:r>
              <a:rPr lang="en-US" sz="1600" smtClean="0">
                <a:solidFill>
                  <a:srgbClr val="000000"/>
                </a:solidFill>
              </a:rPr>
              <a:t>The </a:t>
            </a:r>
            <a:r>
              <a:rPr lang="en-US" sz="1600" dirty="0">
                <a:solidFill>
                  <a:srgbClr val="000000"/>
                </a:solidFill>
              </a:rPr>
              <a:t>available information indicates numerous instances, mostly occurring between August and October 2008, demonstrating military coordination or operational links between Russian armed forces and South </a:t>
            </a:r>
            <a:r>
              <a:rPr lang="en-US" sz="1600" dirty="0" err="1">
                <a:solidFill>
                  <a:srgbClr val="000000"/>
                </a:solidFill>
              </a:rPr>
              <a:t>Ossetian</a:t>
            </a:r>
            <a:r>
              <a:rPr lang="en-US" sz="1600" dirty="0">
                <a:solidFill>
                  <a:srgbClr val="000000"/>
                </a:solidFill>
              </a:rPr>
              <a:t> forces, especially in the context of the attacks reportedly perpetrated by the latter against villages inhabited by ethnic Georgians. Notably, the Russian armed forces appear to have provided operational and logistical support to South </a:t>
            </a:r>
            <a:r>
              <a:rPr lang="en-US" sz="1600" dirty="0" err="1">
                <a:solidFill>
                  <a:srgbClr val="000000"/>
                </a:solidFill>
              </a:rPr>
              <a:t>Ossetian</a:t>
            </a:r>
            <a:r>
              <a:rPr lang="en-US" sz="1600" dirty="0">
                <a:solidFill>
                  <a:srgbClr val="000000"/>
                </a:solidFill>
              </a:rPr>
              <a:t> forces, including by means of aerial bombardment in advance of South </a:t>
            </a:r>
            <a:r>
              <a:rPr lang="en-US" sz="1600" dirty="0" err="1">
                <a:solidFill>
                  <a:srgbClr val="000000"/>
                </a:solidFill>
              </a:rPr>
              <a:t>Ossetian</a:t>
            </a:r>
            <a:r>
              <a:rPr lang="en-US" sz="1600" dirty="0">
                <a:solidFill>
                  <a:srgbClr val="000000"/>
                </a:solidFill>
              </a:rPr>
              <a:t> military operations, as well as </a:t>
            </a:r>
            <a:r>
              <a:rPr lang="en-US" sz="1600" dirty="0" smtClean="0">
                <a:solidFill>
                  <a:srgbClr val="000000"/>
                </a:solidFill>
              </a:rPr>
              <a:t>transportation. </a:t>
            </a:r>
            <a:endParaRPr lang="en-AU" sz="1600" dirty="0">
              <a:solidFill>
                <a:srgbClr val="000000"/>
              </a:solidFill>
            </a:endParaRPr>
          </a:p>
          <a:p>
            <a:pPr marL="0" lvl="0" indent="0" algn="just">
              <a:buClr>
                <a:srgbClr val="660066"/>
              </a:buClr>
              <a:buNone/>
            </a:pPr>
            <a:endParaRPr lang="en-US" sz="16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10</a:t>
            </a:fld>
            <a:endParaRPr lang="en-US"/>
          </a:p>
        </p:txBody>
      </p:sp>
    </p:spTree>
    <p:extLst>
      <p:ext uri="{BB962C8B-B14F-4D97-AF65-F5344CB8AC3E}">
        <p14:creationId xmlns:p14="http://schemas.microsoft.com/office/powerpoint/2010/main" val="15287952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Rome Statute, Art. 8(2)(b)(ii)</a:t>
            </a:r>
          </a:p>
        </p:txBody>
      </p:sp>
      <p:sp>
        <p:nvSpPr>
          <p:cNvPr id="3" name="Content Placeholder 2"/>
          <p:cNvSpPr>
            <a:spLocks noGrp="1"/>
          </p:cNvSpPr>
          <p:nvPr>
            <p:ph idx="1"/>
          </p:nvPr>
        </p:nvSpPr>
        <p:spPr>
          <a:xfrm>
            <a:off x="755651" y="2564904"/>
            <a:ext cx="7632774" cy="3598863"/>
          </a:xfrm>
        </p:spPr>
        <p:txBody>
          <a:bodyPr/>
          <a:lstStyle/>
          <a:p>
            <a:pPr marL="0" indent="0" algn="just">
              <a:buNone/>
            </a:pPr>
            <a:r>
              <a:rPr lang="en-AU" sz="1800" dirty="0">
                <a:solidFill>
                  <a:srgbClr val="000000"/>
                </a:solidFill>
              </a:rPr>
              <a:t>Intentionally directing attacks against personnel, installations, material, units or vehicles involved in a humanitarian assistance or peacekeeping mission in accordance with the Charter of the United Nations, as long as they are entitled to the protection given to civilians or civilian objects under the international law of armed conflict.</a:t>
            </a: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11</a:t>
            </a:fld>
            <a:endParaRPr lang="en-US"/>
          </a:p>
        </p:txBody>
      </p:sp>
    </p:spTree>
    <p:extLst>
      <p:ext uri="{BB962C8B-B14F-4D97-AF65-F5344CB8AC3E}">
        <p14:creationId xmlns:p14="http://schemas.microsoft.com/office/powerpoint/2010/main" val="36953978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Peacekeeper Requirements</a:t>
            </a:r>
          </a:p>
        </p:txBody>
      </p:sp>
      <p:sp>
        <p:nvSpPr>
          <p:cNvPr id="3" name="Content Placeholder 2"/>
          <p:cNvSpPr>
            <a:spLocks noGrp="1"/>
          </p:cNvSpPr>
          <p:nvPr>
            <p:ph idx="1"/>
          </p:nvPr>
        </p:nvSpPr>
        <p:spPr>
          <a:xfrm>
            <a:off x="755651" y="2564904"/>
            <a:ext cx="7632774" cy="3598863"/>
          </a:xfrm>
        </p:spPr>
        <p:txBody>
          <a:bodyPr/>
          <a:lstStyle/>
          <a:p>
            <a:pPr marL="342900" lvl="0" indent="-342900">
              <a:buClr>
                <a:srgbClr val="660066"/>
              </a:buClr>
              <a:buFont typeface="+mj-lt"/>
              <a:buAutoNum type="arabicPeriod"/>
            </a:pPr>
            <a:r>
              <a:rPr lang="en-US" sz="1800" dirty="0">
                <a:solidFill>
                  <a:srgbClr val="000000"/>
                </a:solidFill>
              </a:rPr>
              <a:t>They must operate with the consent of the parties.</a:t>
            </a:r>
            <a:endParaRPr lang="en-AU" sz="1800" dirty="0">
              <a:solidFill>
                <a:srgbClr val="000000"/>
              </a:solidFill>
            </a:endParaRPr>
          </a:p>
          <a:p>
            <a:pPr marL="342900" indent="-342900">
              <a:buClr>
                <a:srgbClr val="660066"/>
              </a:buClr>
              <a:buFont typeface="+mj-lt"/>
              <a:buAutoNum type="arabicPeriod"/>
            </a:pPr>
            <a:r>
              <a:rPr lang="en-US" sz="1800" dirty="0" smtClean="0">
                <a:solidFill>
                  <a:srgbClr val="000000"/>
                </a:solidFill>
              </a:rPr>
              <a:t>They </a:t>
            </a:r>
            <a:r>
              <a:rPr lang="en-US" sz="1800" dirty="0">
                <a:solidFill>
                  <a:srgbClr val="000000"/>
                </a:solidFill>
              </a:rPr>
              <a:t>must act impartially.</a:t>
            </a:r>
            <a:endParaRPr lang="en-AU" sz="1800" dirty="0">
              <a:solidFill>
                <a:srgbClr val="000000"/>
              </a:solidFill>
            </a:endParaRPr>
          </a:p>
          <a:p>
            <a:pPr marL="342900" indent="-342900">
              <a:buClr>
                <a:srgbClr val="660066"/>
              </a:buClr>
              <a:buFont typeface="+mj-lt"/>
              <a:buAutoNum type="arabicPeriod"/>
            </a:pPr>
            <a:r>
              <a:rPr lang="en-US" sz="1800" dirty="0" smtClean="0">
                <a:solidFill>
                  <a:srgbClr val="000000"/>
                </a:solidFill>
              </a:rPr>
              <a:t>They </a:t>
            </a:r>
            <a:r>
              <a:rPr lang="en-US" sz="1800" dirty="0">
                <a:solidFill>
                  <a:srgbClr val="000000"/>
                </a:solidFill>
              </a:rPr>
              <a:t>must not use force except in self-defence.</a:t>
            </a:r>
            <a:endParaRPr lang="en-AU" sz="1800" dirty="0">
              <a:solidFill>
                <a:srgbClr val="000000"/>
              </a:solidFill>
            </a:endParaRP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12</a:t>
            </a:fld>
            <a:endParaRPr lang="en-US"/>
          </a:p>
        </p:txBody>
      </p:sp>
    </p:spTree>
    <p:extLst>
      <p:ext uri="{BB962C8B-B14F-4D97-AF65-F5344CB8AC3E}">
        <p14:creationId xmlns:p14="http://schemas.microsoft.com/office/powerpoint/2010/main" val="1389535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Rome Statute, Art. 8(2)(b)(iv)</a:t>
            </a:r>
          </a:p>
        </p:txBody>
      </p:sp>
      <p:sp>
        <p:nvSpPr>
          <p:cNvPr id="3" name="Content Placeholder 2"/>
          <p:cNvSpPr>
            <a:spLocks noGrp="1"/>
          </p:cNvSpPr>
          <p:nvPr>
            <p:ph idx="1"/>
          </p:nvPr>
        </p:nvSpPr>
        <p:spPr>
          <a:xfrm>
            <a:off x="755651" y="2564904"/>
            <a:ext cx="7632774" cy="3598863"/>
          </a:xfrm>
        </p:spPr>
        <p:txBody>
          <a:bodyPr/>
          <a:lstStyle/>
          <a:p>
            <a:pPr marL="0" indent="0" algn="just">
              <a:buClr>
                <a:srgbClr val="660066"/>
              </a:buClr>
              <a:buNone/>
            </a:pPr>
            <a:r>
              <a:rPr lang="en-US" sz="1800" dirty="0" smtClean="0">
                <a:solidFill>
                  <a:schemeClr val="tx2"/>
                </a:solidFill>
              </a:rPr>
              <a:t>Intentionally </a:t>
            </a:r>
            <a:r>
              <a:rPr lang="en-US" sz="1800" dirty="0">
                <a:solidFill>
                  <a:schemeClr val="tx2"/>
                </a:solidFill>
              </a:rPr>
              <a:t>launching an attack in the knowledge that such attack will cause incidental loss of life or injury to civilians or damage to civilian objects or widespread, long-term and severe damage to the natural environment which would be clearly excessive in relation to the concrete and direct overall military advantage </a:t>
            </a:r>
            <a:r>
              <a:rPr lang="en-US" sz="1800" dirty="0" smtClean="0">
                <a:solidFill>
                  <a:schemeClr val="tx2"/>
                </a:solidFill>
              </a:rPr>
              <a:t>anticipated.</a:t>
            </a:r>
            <a:endParaRPr lang="en-AU" sz="1800" dirty="0">
              <a:solidFill>
                <a:schemeClr val="tx2"/>
              </a:solidFill>
            </a:endParaRPr>
          </a:p>
          <a:p>
            <a:pPr marL="0" lvl="0" indent="0" algn="just">
              <a:buClr>
                <a:srgbClr val="660066"/>
              </a:buClr>
              <a:buNone/>
            </a:pPr>
            <a:endParaRPr lang="en-US" sz="1800" dirty="0">
              <a:solidFill>
                <a:srgbClr val="000000"/>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13</a:t>
            </a:fld>
            <a:endParaRPr lang="en-US"/>
          </a:p>
        </p:txBody>
      </p:sp>
    </p:spTree>
    <p:extLst>
      <p:ext uri="{BB962C8B-B14F-4D97-AF65-F5344CB8AC3E}">
        <p14:creationId xmlns:p14="http://schemas.microsoft.com/office/powerpoint/2010/main" val="31901652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Rome Statute, Art. 8(2)(b)(</a:t>
            </a:r>
            <a:r>
              <a:rPr lang="en-US" sz="4000" dirty="0" smtClean="0">
                <a:solidFill>
                  <a:schemeClr val="tx1">
                    <a:lumMod val="50000"/>
                  </a:schemeClr>
                </a:solidFill>
                <a:cs typeface="+mj-cs"/>
              </a:rPr>
              <a:t>ii)</a:t>
            </a:r>
            <a:endParaRPr lang="en-US" sz="4000" dirty="0" smtClean="0">
              <a:solidFill>
                <a:schemeClr val="tx1">
                  <a:lumMod val="50000"/>
                </a:schemeClr>
              </a:solidFill>
              <a:cs typeface="+mj-cs"/>
            </a:endParaRPr>
          </a:p>
        </p:txBody>
      </p:sp>
      <p:sp>
        <p:nvSpPr>
          <p:cNvPr id="3" name="Content Placeholder 2"/>
          <p:cNvSpPr>
            <a:spLocks noGrp="1"/>
          </p:cNvSpPr>
          <p:nvPr>
            <p:ph idx="1"/>
          </p:nvPr>
        </p:nvSpPr>
        <p:spPr>
          <a:xfrm>
            <a:off x="755651" y="2576423"/>
            <a:ext cx="7632774" cy="3598863"/>
          </a:xfrm>
        </p:spPr>
        <p:txBody>
          <a:bodyPr/>
          <a:lstStyle/>
          <a:p>
            <a:pPr marL="0" indent="0" algn="just">
              <a:buClr>
                <a:srgbClr val="660066"/>
              </a:buClr>
              <a:buNone/>
            </a:pPr>
            <a:r>
              <a:rPr lang="en-US" sz="1800" dirty="0" smtClean="0">
                <a:solidFill>
                  <a:schemeClr val="tx2"/>
                </a:solidFill>
              </a:rPr>
              <a:t>Intentionally </a:t>
            </a:r>
            <a:r>
              <a:rPr lang="en-US" sz="1800" dirty="0">
                <a:solidFill>
                  <a:schemeClr val="tx2"/>
                </a:solidFill>
              </a:rPr>
              <a:t>directing attacks against civilian objects, that is, objects which are not military </a:t>
            </a:r>
            <a:r>
              <a:rPr lang="en-US" sz="1800" dirty="0" smtClean="0">
                <a:solidFill>
                  <a:schemeClr val="tx2"/>
                </a:solidFill>
              </a:rPr>
              <a:t>objectives.</a:t>
            </a:r>
            <a:endParaRPr lang="en-AU" sz="1800" dirty="0">
              <a:solidFill>
                <a:schemeClr val="tx2"/>
              </a:solidFill>
            </a:endParaRPr>
          </a:p>
          <a:p>
            <a:pPr marL="0" lvl="0" indent="0" algn="just">
              <a:buClr>
                <a:srgbClr val="660066"/>
              </a:buClr>
              <a:buNone/>
            </a:pPr>
            <a:endParaRPr lang="en-US" sz="1800" dirty="0">
              <a:solidFill>
                <a:srgbClr val="000000"/>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14</a:t>
            </a:fld>
            <a:endParaRPr lang="en-US"/>
          </a:p>
        </p:txBody>
      </p:sp>
    </p:spTree>
    <p:extLst>
      <p:ext uri="{BB962C8B-B14F-4D97-AF65-F5344CB8AC3E}">
        <p14:creationId xmlns:p14="http://schemas.microsoft.com/office/powerpoint/2010/main" val="10214588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Elements of Art. 8(2)(b)(ii)</a:t>
            </a:r>
          </a:p>
        </p:txBody>
      </p:sp>
      <p:sp>
        <p:nvSpPr>
          <p:cNvPr id="3" name="Content Placeholder 2"/>
          <p:cNvSpPr>
            <a:spLocks noGrp="1"/>
          </p:cNvSpPr>
          <p:nvPr>
            <p:ph idx="1"/>
          </p:nvPr>
        </p:nvSpPr>
        <p:spPr>
          <a:xfrm>
            <a:off x="755651" y="2564904"/>
            <a:ext cx="7632774" cy="3598863"/>
          </a:xfrm>
        </p:spPr>
        <p:txBody>
          <a:bodyPr/>
          <a:lstStyle/>
          <a:p>
            <a:pPr marL="342900" indent="-342900" algn="just">
              <a:buClr>
                <a:srgbClr val="660066"/>
              </a:buClr>
              <a:buFont typeface="+mj-lt"/>
              <a:buAutoNum type="arabicPeriod"/>
            </a:pPr>
            <a:r>
              <a:rPr lang="en-AU" sz="1800" dirty="0" smtClean="0">
                <a:solidFill>
                  <a:srgbClr val="000000"/>
                </a:solidFill>
              </a:rPr>
              <a:t>The </a:t>
            </a:r>
            <a:r>
              <a:rPr lang="en-AU" sz="1800" dirty="0">
                <a:solidFill>
                  <a:srgbClr val="000000"/>
                </a:solidFill>
              </a:rPr>
              <a:t>perpetrator directed an attack. </a:t>
            </a:r>
            <a:endParaRPr lang="en-AU" sz="1800" dirty="0" smtClean="0">
              <a:solidFill>
                <a:srgbClr val="000000"/>
              </a:solidFill>
            </a:endParaRPr>
          </a:p>
          <a:p>
            <a:pPr marL="342900" indent="-342900" algn="just">
              <a:buClr>
                <a:srgbClr val="660066"/>
              </a:buClr>
              <a:buFont typeface="+mj-lt"/>
              <a:buAutoNum type="arabicPeriod"/>
            </a:pPr>
            <a:r>
              <a:rPr lang="en-AU" sz="1800" dirty="0" smtClean="0">
                <a:solidFill>
                  <a:srgbClr val="000000"/>
                </a:solidFill>
              </a:rPr>
              <a:t>The </a:t>
            </a:r>
            <a:r>
              <a:rPr lang="en-AU" sz="1800" dirty="0">
                <a:solidFill>
                  <a:srgbClr val="000000"/>
                </a:solidFill>
              </a:rPr>
              <a:t>object of the attack was civilian objects, that is, objects which are not military </a:t>
            </a:r>
            <a:r>
              <a:rPr lang="en-AU" sz="1800" dirty="0" smtClean="0">
                <a:solidFill>
                  <a:srgbClr val="000000"/>
                </a:solidFill>
              </a:rPr>
              <a:t>objectives.</a:t>
            </a:r>
          </a:p>
          <a:p>
            <a:pPr marL="342900" indent="-342900" algn="just">
              <a:buClr>
                <a:srgbClr val="660066"/>
              </a:buClr>
              <a:buFont typeface="+mj-lt"/>
              <a:buAutoNum type="arabicPeriod"/>
            </a:pPr>
            <a:r>
              <a:rPr lang="en-AU" sz="1800" dirty="0" smtClean="0">
                <a:solidFill>
                  <a:srgbClr val="000000"/>
                </a:solidFill>
              </a:rPr>
              <a:t>The </a:t>
            </a:r>
            <a:r>
              <a:rPr lang="en-AU" sz="1800" dirty="0">
                <a:solidFill>
                  <a:srgbClr val="000000"/>
                </a:solidFill>
              </a:rPr>
              <a:t>perpetrator intended such civilian objects to be the object of the attack.</a:t>
            </a:r>
          </a:p>
          <a:p>
            <a:pPr marL="0" lvl="0" indent="0" algn="just">
              <a:buClr>
                <a:srgbClr val="660066"/>
              </a:buClr>
              <a:buNone/>
            </a:pPr>
            <a:endParaRPr lang="en-US" sz="1800" dirty="0">
              <a:solidFill>
                <a:srgbClr val="000000"/>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15</a:t>
            </a:fld>
            <a:endParaRPr lang="en-US"/>
          </a:p>
        </p:txBody>
      </p:sp>
    </p:spTree>
    <p:extLst>
      <p:ext uri="{BB962C8B-B14F-4D97-AF65-F5344CB8AC3E}">
        <p14:creationId xmlns:p14="http://schemas.microsoft.com/office/powerpoint/2010/main" val="6120856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Pre-Trial Chamber, </a:t>
            </a:r>
            <a:r>
              <a:rPr lang="en-US" sz="4000" i="1" dirty="0" smtClean="0">
                <a:solidFill>
                  <a:schemeClr val="tx1">
                    <a:lumMod val="50000"/>
                  </a:schemeClr>
                </a:solidFill>
                <a:cs typeface="+mj-cs"/>
              </a:rPr>
              <a:t>Gaddafi</a:t>
            </a:r>
          </a:p>
        </p:txBody>
      </p:sp>
      <p:sp>
        <p:nvSpPr>
          <p:cNvPr id="3" name="Content Placeholder 2"/>
          <p:cNvSpPr>
            <a:spLocks noGrp="1"/>
          </p:cNvSpPr>
          <p:nvPr>
            <p:ph idx="1"/>
          </p:nvPr>
        </p:nvSpPr>
        <p:spPr>
          <a:xfrm>
            <a:off x="755651" y="2564904"/>
            <a:ext cx="7632774" cy="3598863"/>
          </a:xfrm>
        </p:spPr>
        <p:txBody>
          <a:bodyPr/>
          <a:lstStyle/>
          <a:p>
            <a:pPr marL="0" indent="0" algn="just">
              <a:buNone/>
            </a:pPr>
            <a:r>
              <a:rPr lang="en-US" sz="1800" dirty="0">
                <a:solidFill>
                  <a:srgbClr val="000000"/>
                </a:solidFill>
              </a:rPr>
              <a:t>85.  The Chamber is of the view that the assessment of domestic proceedings should focus on the alleged conduct and not its legal </a:t>
            </a:r>
            <a:r>
              <a:rPr lang="en-US" sz="1800" dirty="0" err="1">
                <a:solidFill>
                  <a:srgbClr val="000000"/>
                </a:solidFill>
              </a:rPr>
              <a:t>characterisation</a:t>
            </a:r>
            <a:r>
              <a:rPr lang="en-US" sz="1800" dirty="0">
                <a:solidFill>
                  <a:srgbClr val="000000"/>
                </a:solidFill>
              </a:rPr>
              <a:t>.  The question of whether domestic investigations are carried out with a view to prosecuting "international crimes" is not determinative of an admissibility challenge.</a:t>
            </a:r>
            <a:endParaRPr lang="en-AU" sz="1800" dirty="0">
              <a:solidFill>
                <a:srgbClr val="000000"/>
              </a:solidFill>
            </a:endParaRPr>
          </a:p>
          <a:p>
            <a:pPr marL="0" indent="0" algn="just">
              <a:buNone/>
            </a:pPr>
            <a:r>
              <a:rPr lang="en-US" sz="1800" dirty="0" smtClean="0">
                <a:solidFill>
                  <a:srgbClr val="000000"/>
                </a:solidFill>
              </a:rPr>
              <a:t>88</a:t>
            </a:r>
            <a:r>
              <a:rPr lang="en-US" sz="1800" dirty="0">
                <a:solidFill>
                  <a:srgbClr val="000000"/>
                </a:solidFill>
              </a:rPr>
              <a:t>.  It follows that a domestic investigation or prosecution for "ordinary crimes", to the extent that the case covers the same conduct, shall be considered sufficient.</a:t>
            </a:r>
            <a:endParaRPr lang="en-AU" sz="1800" dirty="0">
              <a:solidFill>
                <a:srgbClr val="000000"/>
              </a:solidFill>
            </a:endParaRP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16</a:t>
            </a:fld>
            <a:endParaRPr lang="en-US"/>
          </a:p>
        </p:txBody>
      </p:sp>
    </p:spTree>
    <p:extLst>
      <p:ext uri="{BB962C8B-B14F-4D97-AF65-F5344CB8AC3E}">
        <p14:creationId xmlns:p14="http://schemas.microsoft.com/office/powerpoint/2010/main" val="41705751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Appeals Chamber, </a:t>
            </a:r>
            <a:r>
              <a:rPr lang="en-US" sz="4000" i="1" dirty="0" smtClean="0">
                <a:solidFill>
                  <a:schemeClr val="tx1">
                    <a:lumMod val="50000"/>
                  </a:schemeClr>
                </a:solidFill>
                <a:cs typeface="+mj-cs"/>
              </a:rPr>
              <a:t>al-</a:t>
            </a:r>
            <a:r>
              <a:rPr lang="en-US" sz="4000" i="1" dirty="0" err="1" smtClean="0">
                <a:solidFill>
                  <a:schemeClr val="tx1">
                    <a:lumMod val="50000"/>
                  </a:schemeClr>
                </a:solidFill>
                <a:cs typeface="+mj-cs"/>
              </a:rPr>
              <a:t>Senussi</a:t>
            </a:r>
            <a:endParaRPr lang="en-US" sz="4000" i="1" dirty="0" smtClean="0">
              <a:solidFill>
                <a:schemeClr val="tx1">
                  <a:lumMod val="50000"/>
                </a:schemeClr>
              </a:solidFill>
              <a:cs typeface="+mj-cs"/>
            </a:endParaRPr>
          </a:p>
        </p:txBody>
      </p:sp>
      <p:sp>
        <p:nvSpPr>
          <p:cNvPr id="3" name="Content Placeholder 2"/>
          <p:cNvSpPr>
            <a:spLocks noGrp="1"/>
          </p:cNvSpPr>
          <p:nvPr>
            <p:ph idx="1"/>
          </p:nvPr>
        </p:nvSpPr>
        <p:spPr>
          <a:xfrm>
            <a:off x="755651" y="2564904"/>
            <a:ext cx="7632774" cy="3598863"/>
          </a:xfrm>
        </p:spPr>
        <p:txBody>
          <a:bodyPr/>
          <a:lstStyle/>
          <a:p>
            <a:pPr marL="0" indent="0" algn="just">
              <a:buNone/>
            </a:pPr>
            <a:r>
              <a:rPr lang="en-US" sz="1800" dirty="0">
                <a:solidFill>
                  <a:srgbClr val="000000"/>
                </a:solidFill>
              </a:rPr>
              <a:t>219. Indeed, the Court was not established to be an international court of human rights, sitting in judgment over domestic legal systems to ensure that they are compliant with international standards of human rights.... This would necessarily involve the Court passing judgment generally on the internal functioning of the domestic legal systems of States in relation to individual guarantees of due process. Had this been the intention behind article 17, the Appeals Chamber would have expected this to have been included expressly in the text of the provision.</a:t>
            </a:r>
            <a:endParaRPr lang="en-AU" sz="1800" dirty="0">
              <a:solidFill>
                <a:srgbClr val="000000"/>
              </a:solidFill>
            </a:endParaRPr>
          </a:p>
          <a:p>
            <a:pPr marL="0" lvl="0" indent="0" algn="just">
              <a:buClr>
                <a:srgbClr val="660066"/>
              </a:buClr>
              <a:buNone/>
            </a:pPr>
            <a:endParaRPr lang="en-US" sz="1800" dirty="0">
              <a:solidFill>
                <a:srgbClr val="000000"/>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17</a:t>
            </a:fld>
            <a:endParaRPr lang="en-US"/>
          </a:p>
        </p:txBody>
      </p:sp>
    </p:spTree>
    <p:extLst>
      <p:ext uri="{BB962C8B-B14F-4D97-AF65-F5344CB8AC3E}">
        <p14:creationId xmlns:p14="http://schemas.microsoft.com/office/powerpoint/2010/main" val="29179988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Outline of Presentation</a:t>
            </a:r>
          </a:p>
        </p:txBody>
      </p:sp>
      <p:sp>
        <p:nvSpPr>
          <p:cNvPr id="3" name="Content Placeholder 2"/>
          <p:cNvSpPr>
            <a:spLocks noGrp="1"/>
          </p:cNvSpPr>
          <p:nvPr>
            <p:ph idx="1"/>
          </p:nvPr>
        </p:nvSpPr>
        <p:spPr>
          <a:xfrm>
            <a:off x="755651" y="2564904"/>
            <a:ext cx="7632774" cy="3598863"/>
          </a:xfrm>
        </p:spPr>
        <p:txBody>
          <a:bodyPr/>
          <a:lstStyle/>
          <a:p>
            <a:pPr marL="342900" lvl="0" indent="-342900" algn="just">
              <a:buClr>
                <a:srgbClr val="660066"/>
              </a:buClr>
              <a:buFont typeface="+mj-lt"/>
              <a:buAutoNum type="arabicPeriod"/>
            </a:pPr>
            <a:r>
              <a:rPr lang="en-US" sz="1800" dirty="0" smtClean="0">
                <a:solidFill>
                  <a:schemeClr val="tx1"/>
                </a:solidFill>
              </a:rPr>
              <a:t>Current Procedural Situation</a:t>
            </a:r>
          </a:p>
          <a:p>
            <a:pPr marL="342900" lvl="0" indent="-342900" algn="just">
              <a:buClr>
                <a:srgbClr val="660066"/>
              </a:buClr>
              <a:buFont typeface="+mj-lt"/>
              <a:buAutoNum type="arabicPeriod"/>
            </a:pPr>
            <a:r>
              <a:rPr lang="en-US" sz="1800" dirty="0" smtClean="0">
                <a:solidFill>
                  <a:schemeClr val="tx1"/>
                </a:solidFill>
              </a:rPr>
              <a:t>Key Legal and Evidentiary Issues</a:t>
            </a:r>
          </a:p>
          <a:p>
            <a:pPr marL="342900" lvl="0" indent="-342900" algn="just">
              <a:buClr>
                <a:srgbClr val="660066"/>
              </a:buClr>
              <a:buFont typeface="+mj-lt"/>
              <a:buAutoNum type="arabicPeriod"/>
            </a:pPr>
            <a:r>
              <a:rPr lang="en-US" sz="1800" dirty="0" smtClean="0">
                <a:solidFill>
                  <a:schemeClr val="tx1"/>
                </a:solidFill>
              </a:rPr>
              <a:t>Principle </a:t>
            </a:r>
            <a:r>
              <a:rPr lang="en-US" sz="1800" smtClean="0">
                <a:solidFill>
                  <a:schemeClr val="tx1"/>
                </a:solidFill>
              </a:rPr>
              <a:t>of Complementarity</a:t>
            </a:r>
            <a:endParaRPr lang="en-US" sz="1800" dirty="0" smtClean="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2</a:t>
            </a:fld>
            <a:endParaRPr lang="en-US"/>
          </a:p>
        </p:txBody>
      </p:sp>
    </p:spTree>
    <p:extLst>
      <p:ext uri="{BB962C8B-B14F-4D97-AF65-F5344CB8AC3E}">
        <p14:creationId xmlns:p14="http://schemas.microsoft.com/office/powerpoint/2010/main" val="25512976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Rome Statute, Art. 15(4)</a:t>
            </a:r>
          </a:p>
        </p:txBody>
      </p:sp>
      <p:sp>
        <p:nvSpPr>
          <p:cNvPr id="3" name="Content Placeholder 2"/>
          <p:cNvSpPr>
            <a:spLocks noGrp="1"/>
          </p:cNvSpPr>
          <p:nvPr>
            <p:ph idx="1"/>
          </p:nvPr>
        </p:nvSpPr>
        <p:spPr>
          <a:xfrm>
            <a:off x="755651" y="2564904"/>
            <a:ext cx="7632774" cy="3598863"/>
          </a:xfrm>
        </p:spPr>
        <p:txBody>
          <a:bodyPr/>
          <a:lstStyle/>
          <a:p>
            <a:pPr marL="0" indent="0" algn="just">
              <a:buClr>
                <a:srgbClr val="660066"/>
              </a:buClr>
              <a:buNone/>
            </a:pPr>
            <a:r>
              <a:rPr lang="en-AU" sz="1800" dirty="0" smtClean="0">
                <a:solidFill>
                  <a:schemeClr val="tx2"/>
                </a:solidFill>
              </a:rPr>
              <a:t>If </a:t>
            </a:r>
            <a:r>
              <a:rPr lang="en-AU" sz="1800" dirty="0">
                <a:solidFill>
                  <a:schemeClr val="tx2"/>
                </a:solidFill>
              </a:rPr>
              <a:t>the Pre-Trial Chamber, upon examination of the request and the supporting material, considers that there is a reasonable basis to proceed with an investigation, and that the case appears to fall within the jurisdiction of the Court, it shall authorize the commencement of the investigation, without prejudice to subsequent determinations by the Court with regard to the jurisdiction and admissibility of a case. </a:t>
            </a: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3</a:t>
            </a:fld>
            <a:endParaRPr lang="en-US"/>
          </a:p>
        </p:txBody>
      </p:sp>
    </p:spTree>
    <p:extLst>
      <p:ext uri="{BB962C8B-B14F-4D97-AF65-F5344CB8AC3E}">
        <p14:creationId xmlns:p14="http://schemas.microsoft.com/office/powerpoint/2010/main" val="3745766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Phases of Conflict</a:t>
            </a:r>
          </a:p>
        </p:txBody>
      </p:sp>
      <p:sp>
        <p:nvSpPr>
          <p:cNvPr id="3" name="Content Placeholder 2"/>
          <p:cNvSpPr>
            <a:spLocks noGrp="1"/>
          </p:cNvSpPr>
          <p:nvPr>
            <p:ph idx="1"/>
          </p:nvPr>
        </p:nvSpPr>
        <p:spPr>
          <a:xfrm>
            <a:off x="755651" y="2564904"/>
            <a:ext cx="7632774" cy="3598863"/>
          </a:xfrm>
        </p:spPr>
        <p:txBody>
          <a:bodyPr/>
          <a:lstStyle/>
          <a:p>
            <a:pPr marL="342900" lvl="0" indent="-342900">
              <a:buClr>
                <a:srgbClr val="660066"/>
              </a:buClr>
              <a:buFont typeface="+mj-lt"/>
              <a:buAutoNum type="arabicPeriod"/>
            </a:pPr>
            <a:r>
              <a:rPr lang="en-US" sz="1800" dirty="0" smtClean="0">
                <a:solidFill>
                  <a:srgbClr val="000000"/>
                </a:solidFill>
              </a:rPr>
              <a:t>August </a:t>
            </a:r>
            <a:r>
              <a:rPr lang="en-US" sz="1800" dirty="0">
                <a:solidFill>
                  <a:srgbClr val="000000"/>
                </a:solidFill>
              </a:rPr>
              <a:t>7-</a:t>
            </a:r>
            <a:r>
              <a:rPr lang="en-US" sz="1800" dirty="0" smtClean="0">
                <a:solidFill>
                  <a:srgbClr val="000000"/>
                </a:solidFill>
              </a:rPr>
              <a:t>8: hostilities </a:t>
            </a:r>
            <a:r>
              <a:rPr lang="en-US" sz="1800" dirty="0">
                <a:solidFill>
                  <a:srgbClr val="000000"/>
                </a:solidFill>
              </a:rPr>
              <a:t>between Georgia and South Ossetia</a:t>
            </a:r>
            <a:r>
              <a:rPr lang="en-US" sz="1800" dirty="0" smtClean="0">
                <a:solidFill>
                  <a:srgbClr val="000000"/>
                </a:solidFill>
              </a:rPr>
              <a:t>.</a:t>
            </a:r>
            <a:endParaRPr lang="en-AU" sz="1800" dirty="0">
              <a:solidFill>
                <a:srgbClr val="000000"/>
              </a:solidFill>
            </a:endParaRPr>
          </a:p>
          <a:p>
            <a:pPr marL="342900" lvl="0" indent="-342900">
              <a:buClr>
                <a:srgbClr val="660066"/>
              </a:buClr>
              <a:buFont typeface="+mj-lt"/>
              <a:buAutoNum type="arabicPeriod"/>
            </a:pPr>
            <a:r>
              <a:rPr lang="en-US" sz="1800" dirty="0">
                <a:solidFill>
                  <a:srgbClr val="000000"/>
                </a:solidFill>
              </a:rPr>
              <a:t>August 8-</a:t>
            </a:r>
            <a:r>
              <a:rPr lang="en-US" sz="1800" dirty="0" smtClean="0">
                <a:solidFill>
                  <a:srgbClr val="000000"/>
                </a:solidFill>
              </a:rPr>
              <a:t>10: hostilities </a:t>
            </a:r>
            <a:r>
              <a:rPr lang="en-US" sz="1800" dirty="0">
                <a:solidFill>
                  <a:srgbClr val="000000"/>
                </a:solidFill>
              </a:rPr>
              <a:t>between Georgia and South Ossetia </a:t>
            </a:r>
            <a:r>
              <a:rPr lang="en-US" sz="1800" dirty="0" smtClean="0">
                <a:solidFill>
                  <a:srgbClr val="000000"/>
                </a:solidFill>
              </a:rPr>
              <a:t>and between </a:t>
            </a:r>
            <a:r>
              <a:rPr lang="en-US" sz="1800" dirty="0">
                <a:solidFill>
                  <a:srgbClr val="000000"/>
                </a:solidFill>
              </a:rPr>
              <a:t>Georgia and Russia</a:t>
            </a:r>
            <a:r>
              <a:rPr lang="en-US" sz="1800" dirty="0" smtClean="0">
                <a:solidFill>
                  <a:srgbClr val="000000"/>
                </a:solidFill>
              </a:rPr>
              <a:t>.</a:t>
            </a:r>
            <a:endParaRPr lang="en-AU" sz="1800" dirty="0">
              <a:solidFill>
                <a:srgbClr val="000000"/>
              </a:solidFill>
            </a:endParaRPr>
          </a:p>
          <a:p>
            <a:pPr marL="342900" lvl="0" indent="-342900">
              <a:buClr>
                <a:srgbClr val="660066"/>
              </a:buClr>
              <a:buFont typeface="+mj-lt"/>
              <a:buAutoNum type="arabicPeriod"/>
            </a:pPr>
            <a:r>
              <a:rPr lang="en-US" sz="1800" dirty="0">
                <a:solidFill>
                  <a:srgbClr val="000000"/>
                </a:solidFill>
              </a:rPr>
              <a:t>August 12-October </a:t>
            </a:r>
            <a:r>
              <a:rPr lang="en-US" sz="1800" dirty="0" smtClean="0">
                <a:solidFill>
                  <a:srgbClr val="000000"/>
                </a:solidFill>
              </a:rPr>
              <a:t>10: no </a:t>
            </a:r>
            <a:r>
              <a:rPr lang="en-US" sz="1800" dirty="0">
                <a:solidFill>
                  <a:srgbClr val="000000"/>
                </a:solidFill>
              </a:rPr>
              <a:t>active </a:t>
            </a:r>
            <a:r>
              <a:rPr lang="en-US" sz="1800" dirty="0" smtClean="0">
                <a:solidFill>
                  <a:srgbClr val="000000"/>
                </a:solidFill>
              </a:rPr>
              <a:t>hostilities; Russian </a:t>
            </a:r>
            <a:r>
              <a:rPr lang="en-US" sz="1800" dirty="0">
                <a:solidFill>
                  <a:srgbClr val="000000"/>
                </a:solidFill>
              </a:rPr>
              <a:t>forces </a:t>
            </a:r>
            <a:r>
              <a:rPr lang="en-US" sz="1800" dirty="0" smtClean="0">
                <a:solidFill>
                  <a:srgbClr val="000000"/>
                </a:solidFill>
              </a:rPr>
              <a:t>in </a:t>
            </a:r>
            <a:r>
              <a:rPr lang="en-US" sz="1800" dirty="0">
                <a:solidFill>
                  <a:srgbClr val="000000"/>
                </a:solidFill>
              </a:rPr>
              <a:t>South Ossetia and parts of Georgia</a:t>
            </a:r>
            <a:r>
              <a:rPr lang="en-US" sz="1800" dirty="0" smtClean="0">
                <a:solidFill>
                  <a:srgbClr val="000000"/>
                </a:solidFill>
              </a:rPr>
              <a:t>.</a:t>
            </a:r>
          </a:p>
          <a:p>
            <a:pPr marL="0" indent="0">
              <a:buClr>
                <a:srgbClr val="660066"/>
              </a:buClr>
              <a:buNone/>
            </a:pPr>
            <a:r>
              <a:rPr lang="en-US" sz="1800" b="1" dirty="0">
                <a:solidFill>
                  <a:srgbClr val="000000"/>
                </a:solidFill>
              </a:rPr>
              <a:t>Note</a:t>
            </a:r>
            <a:r>
              <a:rPr lang="en-US" sz="1800" dirty="0">
                <a:solidFill>
                  <a:srgbClr val="000000"/>
                </a:solidFill>
              </a:rPr>
              <a:t>: No armed conflict July 1-August 7. </a:t>
            </a:r>
            <a:endParaRPr lang="en-AU" sz="1800" dirty="0">
              <a:solidFill>
                <a:srgbClr val="000000"/>
              </a:solidFill>
            </a:endParaRPr>
          </a:p>
          <a:p>
            <a:pPr marL="0" lvl="0" indent="0">
              <a:buClr>
                <a:srgbClr val="660066"/>
              </a:buClr>
              <a:buNone/>
            </a:pPr>
            <a:endParaRPr lang="en-AU" sz="1800" dirty="0">
              <a:solidFill>
                <a:srgbClr val="000000"/>
              </a:solidFill>
            </a:endParaRPr>
          </a:p>
          <a:p>
            <a:pPr marL="0" indent="0" algn="just">
              <a:buClr>
                <a:srgbClr val="660066"/>
              </a:buClr>
              <a:buNone/>
            </a:pPr>
            <a:endParaRPr lang="en-AU" sz="1800" dirty="0">
              <a:solidFill>
                <a:schemeClr val="tx2"/>
              </a:solidFill>
            </a:endParaRP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4</a:t>
            </a:fld>
            <a:endParaRPr lang="en-US"/>
          </a:p>
        </p:txBody>
      </p:sp>
    </p:spTree>
    <p:extLst>
      <p:ext uri="{BB962C8B-B14F-4D97-AF65-F5344CB8AC3E}">
        <p14:creationId xmlns:p14="http://schemas.microsoft.com/office/powerpoint/2010/main" val="9985773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a:defRPr/>
            </a:pPr>
            <a:r>
              <a:rPr lang="en-US" sz="4000" dirty="0" smtClean="0">
                <a:solidFill>
                  <a:schemeClr val="tx1">
                    <a:lumMod val="50000"/>
                  </a:schemeClr>
                </a:solidFill>
                <a:cs typeface="+mj-cs"/>
              </a:rPr>
              <a:t>Request, ¶</a:t>
            </a:r>
            <a:r>
              <a:rPr lang="en-US" sz="4000" dirty="0">
                <a:solidFill>
                  <a:schemeClr val="tx1">
                    <a:lumMod val="50000"/>
                  </a:schemeClr>
                </a:solidFill>
              </a:rPr>
              <a:t>¶</a:t>
            </a:r>
            <a:r>
              <a:rPr lang="en-US" sz="4000" dirty="0" smtClean="0">
                <a:solidFill>
                  <a:schemeClr val="tx1">
                    <a:lumMod val="50000"/>
                  </a:schemeClr>
                </a:solidFill>
                <a:cs typeface="+mj-cs"/>
              </a:rPr>
              <a:t> 71, 72</a:t>
            </a:r>
          </a:p>
        </p:txBody>
      </p:sp>
      <p:sp>
        <p:nvSpPr>
          <p:cNvPr id="3" name="Content Placeholder 2"/>
          <p:cNvSpPr>
            <a:spLocks noGrp="1"/>
          </p:cNvSpPr>
          <p:nvPr>
            <p:ph idx="1"/>
          </p:nvPr>
        </p:nvSpPr>
        <p:spPr>
          <a:xfrm>
            <a:off x="755651" y="2564904"/>
            <a:ext cx="7632774" cy="3598863"/>
          </a:xfrm>
        </p:spPr>
        <p:txBody>
          <a:bodyPr/>
          <a:lstStyle/>
          <a:p>
            <a:pPr marL="0" indent="0" algn="just">
              <a:buClr>
                <a:srgbClr val="660066"/>
              </a:buClr>
              <a:buNone/>
            </a:pPr>
            <a:r>
              <a:rPr lang="en-US" sz="1800" b="1" dirty="0" smtClean="0">
                <a:solidFill>
                  <a:srgbClr val="000000"/>
                </a:solidFill>
              </a:rPr>
              <a:t>[71] </a:t>
            </a:r>
            <a:r>
              <a:rPr lang="en-US" sz="1800" dirty="0" smtClean="0">
                <a:solidFill>
                  <a:srgbClr val="000000"/>
                </a:solidFill>
              </a:rPr>
              <a:t>In </a:t>
            </a:r>
            <a:r>
              <a:rPr lang="en-US" sz="1800" dirty="0">
                <a:solidFill>
                  <a:srgbClr val="000000"/>
                </a:solidFill>
              </a:rPr>
              <a:t>particular, with respect to the time period preceding Russia’s direct military intervention in Georgia on 8 August, the information available suggests that the Russian authorities were already involved in </a:t>
            </a:r>
            <a:r>
              <a:rPr lang="en-US" sz="1800" dirty="0" err="1">
                <a:solidFill>
                  <a:srgbClr val="000000"/>
                </a:solidFill>
              </a:rPr>
              <a:t>organising</a:t>
            </a:r>
            <a:r>
              <a:rPr lang="en-US" sz="1800" dirty="0">
                <a:solidFill>
                  <a:srgbClr val="000000"/>
                </a:solidFill>
              </a:rPr>
              <a:t>, planning and coordinating South </a:t>
            </a:r>
            <a:r>
              <a:rPr lang="en-US" sz="1800" dirty="0" err="1">
                <a:solidFill>
                  <a:srgbClr val="000000"/>
                </a:solidFill>
              </a:rPr>
              <a:t>Ossetian</a:t>
            </a:r>
            <a:r>
              <a:rPr lang="en-US" sz="1800" dirty="0">
                <a:solidFill>
                  <a:srgbClr val="000000"/>
                </a:solidFill>
              </a:rPr>
              <a:t> forces with a sufficient level of overall control to render the armed conflict between Georgia and the South </a:t>
            </a:r>
            <a:r>
              <a:rPr lang="en-US" sz="1800" dirty="0" err="1">
                <a:solidFill>
                  <a:srgbClr val="000000"/>
                </a:solidFill>
              </a:rPr>
              <a:t>Ossetian</a:t>
            </a:r>
            <a:r>
              <a:rPr lang="en-US" sz="1800" dirty="0">
                <a:solidFill>
                  <a:srgbClr val="000000"/>
                </a:solidFill>
              </a:rPr>
              <a:t> de facto authorities international.</a:t>
            </a:r>
            <a:endParaRPr lang="en-AU" sz="1800" dirty="0">
              <a:solidFill>
                <a:srgbClr val="000000"/>
              </a:solidFill>
            </a:endParaRPr>
          </a:p>
          <a:p>
            <a:pPr marL="0" indent="0" algn="just">
              <a:buClr>
                <a:srgbClr val="660066"/>
              </a:buClr>
              <a:buNone/>
            </a:pPr>
            <a:r>
              <a:rPr lang="en-US" sz="1800" b="1" dirty="0" smtClean="0">
                <a:solidFill>
                  <a:srgbClr val="000000"/>
                </a:solidFill>
              </a:rPr>
              <a:t>[72] </a:t>
            </a:r>
            <a:r>
              <a:rPr lang="en-US" sz="1800" dirty="0" smtClean="0">
                <a:solidFill>
                  <a:srgbClr val="000000"/>
                </a:solidFill>
              </a:rPr>
              <a:t>In </a:t>
            </a:r>
            <a:r>
              <a:rPr lang="en-US" sz="1800" dirty="0">
                <a:solidFill>
                  <a:srgbClr val="000000"/>
                </a:solidFill>
              </a:rPr>
              <a:t>relation to the period after the cessation of hostilities, from 12 August until at least 10 October 2008, Russian armed forces continued to occupy portions of Georgian territory both inside South Ossetia and outside of it in the so-called “buffer zone” 20km beyond the administrative boundary of South Ossetia. </a:t>
            </a:r>
            <a:r>
              <a:rPr lang="en-US" sz="1800" dirty="0"/>
              <a:t> </a:t>
            </a:r>
            <a:endParaRPr lang="en-AU" sz="1800" dirty="0"/>
          </a:p>
          <a:p>
            <a:pPr marL="0" indent="0" algn="just">
              <a:buClr>
                <a:srgbClr val="660066"/>
              </a:buClr>
              <a:buNone/>
            </a:pPr>
            <a:endParaRPr lang="en-AU" sz="1800" dirty="0">
              <a:solidFill>
                <a:schemeClr val="tx2"/>
              </a:solidFill>
            </a:endParaRP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5</a:t>
            </a:fld>
            <a:endParaRPr lang="en-US"/>
          </a:p>
        </p:txBody>
      </p:sp>
    </p:spTree>
    <p:extLst>
      <p:ext uri="{BB962C8B-B14F-4D97-AF65-F5344CB8AC3E}">
        <p14:creationId xmlns:p14="http://schemas.microsoft.com/office/powerpoint/2010/main" val="40795393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Request, ¶ 87</a:t>
            </a:r>
          </a:p>
        </p:txBody>
      </p:sp>
      <p:sp>
        <p:nvSpPr>
          <p:cNvPr id="3" name="Content Placeholder 2"/>
          <p:cNvSpPr>
            <a:spLocks noGrp="1"/>
          </p:cNvSpPr>
          <p:nvPr>
            <p:ph idx="1"/>
          </p:nvPr>
        </p:nvSpPr>
        <p:spPr>
          <a:xfrm>
            <a:off x="755651" y="2564904"/>
            <a:ext cx="7632774" cy="3598863"/>
          </a:xfrm>
        </p:spPr>
        <p:txBody>
          <a:bodyPr/>
          <a:lstStyle/>
          <a:p>
            <a:pPr marL="0" indent="0" algn="just">
              <a:buClr>
                <a:srgbClr val="660066"/>
              </a:buClr>
              <a:buNone/>
            </a:pPr>
            <a:r>
              <a:rPr lang="en-US" sz="1800" dirty="0" smtClean="0">
                <a:solidFill>
                  <a:srgbClr val="000000"/>
                </a:solidFill>
              </a:rPr>
              <a:t>Under </a:t>
            </a:r>
            <a:r>
              <a:rPr lang="en-US" sz="1800" dirty="0">
                <a:solidFill>
                  <a:srgbClr val="000000"/>
                </a:solidFill>
              </a:rPr>
              <a:t>this criterion, ‘overall control’ by a foreign state must comprise more than the mere provision of financial assistance or military equipment or training. This requirement, however, does not go so far as to include the issuing of specific orders by the State, or its direction of each individual operation. It may be considered to be met “when a State... has a role in </a:t>
            </a:r>
            <a:r>
              <a:rPr lang="en-US" sz="1800" dirty="0" err="1">
                <a:solidFill>
                  <a:srgbClr val="000000"/>
                </a:solidFill>
              </a:rPr>
              <a:t>organising</a:t>
            </a:r>
            <a:r>
              <a:rPr lang="en-US" sz="1800" dirty="0">
                <a:solidFill>
                  <a:srgbClr val="000000"/>
                </a:solidFill>
              </a:rPr>
              <a:t>, coordinating or planning the military actions of the military group, in addition to financing, training and equipping or providing operational support to that group</a:t>
            </a:r>
            <a:r>
              <a:rPr lang="en-US" sz="1800" dirty="0" smtClean="0">
                <a:solidFill>
                  <a:srgbClr val="000000"/>
                </a:solidFill>
              </a:rPr>
              <a:t>. </a:t>
            </a:r>
            <a:endParaRPr lang="en-AU" sz="1800" dirty="0">
              <a:solidFill>
                <a:srgbClr val="000000"/>
              </a:solidFill>
            </a:endParaRPr>
          </a:p>
          <a:p>
            <a:pPr marL="0" indent="0" algn="just">
              <a:buClr>
                <a:srgbClr val="660066"/>
              </a:buClr>
              <a:buNone/>
            </a:pPr>
            <a:endParaRPr lang="en-AU" sz="1800" dirty="0">
              <a:solidFill>
                <a:schemeClr val="tx2"/>
              </a:solidFill>
            </a:endParaRP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6</a:t>
            </a:fld>
            <a:endParaRPr lang="en-US"/>
          </a:p>
        </p:txBody>
      </p:sp>
    </p:spTree>
    <p:extLst>
      <p:ext uri="{BB962C8B-B14F-4D97-AF65-F5344CB8AC3E}">
        <p14:creationId xmlns:p14="http://schemas.microsoft.com/office/powerpoint/2010/main" val="15168256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Request, ¶ 93</a:t>
            </a:r>
          </a:p>
        </p:txBody>
      </p:sp>
      <p:sp>
        <p:nvSpPr>
          <p:cNvPr id="3" name="Content Placeholder 2"/>
          <p:cNvSpPr>
            <a:spLocks noGrp="1"/>
          </p:cNvSpPr>
          <p:nvPr>
            <p:ph idx="1"/>
          </p:nvPr>
        </p:nvSpPr>
        <p:spPr>
          <a:xfrm>
            <a:off x="755651" y="2564904"/>
            <a:ext cx="7632774" cy="3598863"/>
          </a:xfrm>
        </p:spPr>
        <p:txBody>
          <a:bodyPr/>
          <a:lstStyle/>
          <a:p>
            <a:pPr marL="0" indent="0" algn="just">
              <a:buClr>
                <a:srgbClr val="660066"/>
              </a:buClr>
              <a:buNone/>
            </a:pPr>
            <a:r>
              <a:rPr lang="en-US" sz="1800" dirty="0" smtClean="0">
                <a:solidFill>
                  <a:srgbClr val="000000"/>
                </a:solidFill>
              </a:rPr>
              <a:t>This </a:t>
            </a:r>
            <a:r>
              <a:rPr lang="en-US" sz="1800" dirty="0">
                <a:solidFill>
                  <a:srgbClr val="000000"/>
                </a:solidFill>
              </a:rPr>
              <a:t>level of control was reflected in the </a:t>
            </a:r>
            <a:r>
              <a:rPr lang="en-US" sz="1800" dirty="0" err="1">
                <a:solidFill>
                  <a:srgbClr val="000000"/>
                </a:solidFill>
              </a:rPr>
              <a:t>organisational</a:t>
            </a:r>
            <a:r>
              <a:rPr lang="en-US" sz="1800" dirty="0">
                <a:solidFill>
                  <a:srgbClr val="000000"/>
                </a:solidFill>
              </a:rPr>
              <a:t> links between the Russian armed forces and South </a:t>
            </a:r>
            <a:r>
              <a:rPr lang="en-US" sz="1800" dirty="0" err="1">
                <a:solidFill>
                  <a:srgbClr val="000000"/>
                </a:solidFill>
              </a:rPr>
              <a:t>Ossetian</a:t>
            </a:r>
            <a:r>
              <a:rPr lang="en-US" sz="1800" dirty="0">
                <a:solidFill>
                  <a:srgbClr val="000000"/>
                </a:solidFill>
              </a:rPr>
              <a:t> forces at the time. Already before the outbreak of the 2008 armed conflict, the core of the South </a:t>
            </a:r>
            <a:r>
              <a:rPr lang="en-US" sz="1800" dirty="0" err="1">
                <a:solidFill>
                  <a:srgbClr val="000000"/>
                </a:solidFill>
              </a:rPr>
              <a:t>Ossetian</a:t>
            </a:r>
            <a:r>
              <a:rPr lang="en-US" sz="1800" dirty="0">
                <a:solidFill>
                  <a:srgbClr val="000000"/>
                </a:solidFill>
              </a:rPr>
              <a:t> de facto military, security and intelligence apparatuses was composed of Russian representatives or ethnic </a:t>
            </a:r>
            <a:r>
              <a:rPr lang="en-US" sz="1800" dirty="0" err="1">
                <a:solidFill>
                  <a:srgbClr val="000000"/>
                </a:solidFill>
              </a:rPr>
              <a:t>Ossetians</a:t>
            </a:r>
            <a:r>
              <a:rPr lang="en-US" sz="1800" dirty="0">
                <a:solidFill>
                  <a:srgbClr val="000000"/>
                </a:solidFill>
              </a:rPr>
              <a:t> of Russian nationality who previously served in similar posts in Russia. The information available indicates that some of these individuals returned and/or were appointed to high-ranking posts in the Russian administration after the conflict. </a:t>
            </a:r>
            <a:endParaRPr lang="en-AU" sz="1800" dirty="0">
              <a:solidFill>
                <a:srgbClr val="000000"/>
              </a:solidFill>
            </a:endParaRP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7</a:t>
            </a:fld>
            <a:endParaRPr lang="en-US"/>
          </a:p>
        </p:txBody>
      </p:sp>
    </p:spTree>
    <p:extLst>
      <p:ext uri="{BB962C8B-B14F-4D97-AF65-F5344CB8AC3E}">
        <p14:creationId xmlns:p14="http://schemas.microsoft.com/office/powerpoint/2010/main" val="25959495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eaLnBrk="1" hangingPunct="1">
              <a:defRPr/>
            </a:pPr>
            <a:r>
              <a:rPr lang="en-US" sz="4000" dirty="0" smtClean="0">
                <a:solidFill>
                  <a:schemeClr val="tx1">
                    <a:lumMod val="50000"/>
                  </a:schemeClr>
                </a:solidFill>
                <a:cs typeface="+mj-cs"/>
              </a:rPr>
              <a:t>Request, ¶ 88</a:t>
            </a:r>
          </a:p>
        </p:txBody>
      </p:sp>
      <p:sp>
        <p:nvSpPr>
          <p:cNvPr id="3" name="Content Placeholder 2"/>
          <p:cNvSpPr>
            <a:spLocks noGrp="1"/>
          </p:cNvSpPr>
          <p:nvPr>
            <p:ph idx="1"/>
          </p:nvPr>
        </p:nvSpPr>
        <p:spPr>
          <a:xfrm>
            <a:off x="755651" y="2564904"/>
            <a:ext cx="7632774" cy="3598863"/>
          </a:xfrm>
        </p:spPr>
        <p:txBody>
          <a:bodyPr/>
          <a:lstStyle/>
          <a:p>
            <a:pPr marL="0" indent="0" algn="just">
              <a:buClr>
                <a:srgbClr val="660066"/>
              </a:buClr>
              <a:buNone/>
            </a:pPr>
            <a:r>
              <a:rPr lang="en-US" sz="1800" dirty="0" smtClean="0">
                <a:solidFill>
                  <a:srgbClr val="000000"/>
                </a:solidFill>
              </a:rPr>
              <a:t>In </a:t>
            </a:r>
            <a:r>
              <a:rPr lang="en-US" sz="1800" i="1" dirty="0" err="1">
                <a:solidFill>
                  <a:srgbClr val="000000"/>
                </a:solidFill>
              </a:rPr>
              <a:t>Tadic</a:t>
            </a:r>
            <a:r>
              <a:rPr lang="en-US" sz="1800" dirty="0">
                <a:solidFill>
                  <a:srgbClr val="000000"/>
                </a:solidFill>
              </a:rPr>
              <a:t>, the Appeals Chamber... </a:t>
            </a:r>
            <a:r>
              <a:rPr lang="en-US" sz="1800" dirty="0" err="1">
                <a:solidFill>
                  <a:srgbClr val="000000"/>
                </a:solidFill>
              </a:rPr>
              <a:t>emphasised</a:t>
            </a:r>
            <a:r>
              <a:rPr lang="en-US" sz="1800" dirty="0">
                <a:solidFill>
                  <a:srgbClr val="000000"/>
                </a:solidFill>
              </a:rPr>
              <a:t> the existence of a chain of command between the FRY/VJ and the VRS, encompassing, in the first place, shared leadership, structures and ranks as well as the same sources of payment of officers and commanders.</a:t>
            </a:r>
            <a:endParaRPr lang="en-AU" sz="1800" dirty="0">
              <a:solidFill>
                <a:srgbClr val="000000"/>
              </a:solidFill>
            </a:endParaRP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8</a:t>
            </a:fld>
            <a:endParaRPr lang="en-US"/>
          </a:p>
        </p:txBody>
      </p:sp>
    </p:spTree>
    <p:extLst>
      <p:ext uri="{BB962C8B-B14F-4D97-AF65-F5344CB8AC3E}">
        <p14:creationId xmlns:p14="http://schemas.microsoft.com/office/powerpoint/2010/main" val="20742682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62024" y="1706563"/>
            <a:ext cx="8530456" cy="539750"/>
          </a:xfrm>
        </p:spPr>
        <p:txBody>
          <a:bodyPr/>
          <a:lstStyle/>
          <a:p>
            <a:pPr algn="ctr">
              <a:defRPr/>
            </a:pPr>
            <a:r>
              <a:rPr lang="en-US" sz="4000" dirty="0" smtClean="0">
                <a:solidFill>
                  <a:schemeClr val="tx1">
                    <a:lumMod val="50000"/>
                  </a:schemeClr>
                </a:solidFill>
                <a:cs typeface="+mj-cs"/>
              </a:rPr>
              <a:t>Request, ¶</a:t>
            </a:r>
            <a:r>
              <a:rPr lang="en-US" sz="4000" dirty="0">
                <a:solidFill>
                  <a:schemeClr val="tx1">
                    <a:lumMod val="50000"/>
                  </a:schemeClr>
                </a:solidFill>
              </a:rPr>
              <a:t>¶</a:t>
            </a:r>
            <a:r>
              <a:rPr lang="en-US" sz="4000" dirty="0" smtClean="0">
                <a:solidFill>
                  <a:schemeClr val="tx1">
                    <a:lumMod val="50000"/>
                  </a:schemeClr>
                </a:solidFill>
                <a:cs typeface="+mj-cs"/>
              </a:rPr>
              <a:t> 92, 100</a:t>
            </a:r>
          </a:p>
        </p:txBody>
      </p:sp>
      <p:sp>
        <p:nvSpPr>
          <p:cNvPr id="3" name="Content Placeholder 2"/>
          <p:cNvSpPr>
            <a:spLocks noGrp="1"/>
          </p:cNvSpPr>
          <p:nvPr>
            <p:ph idx="1"/>
          </p:nvPr>
        </p:nvSpPr>
        <p:spPr>
          <a:xfrm>
            <a:off x="755651" y="2564904"/>
            <a:ext cx="7632774" cy="3598863"/>
          </a:xfrm>
        </p:spPr>
        <p:txBody>
          <a:bodyPr/>
          <a:lstStyle/>
          <a:p>
            <a:pPr marL="0" indent="0" algn="just">
              <a:buNone/>
            </a:pPr>
            <a:r>
              <a:rPr lang="en-US" sz="1800" dirty="0" smtClean="0">
                <a:solidFill>
                  <a:srgbClr val="000000"/>
                </a:solidFill>
              </a:rPr>
              <a:t>[92] The </a:t>
            </a:r>
            <a:r>
              <a:rPr lang="en-US" sz="1800" dirty="0">
                <a:solidFill>
                  <a:srgbClr val="000000"/>
                </a:solidFill>
              </a:rPr>
              <a:t>IIFFMCG defined Russia’s indirect influence in the lead-up to the 2008 conflict as being “so decisive and exercised on systematic and permanent basis”, that the South </a:t>
            </a:r>
            <a:r>
              <a:rPr lang="en-US" sz="1800" dirty="0" err="1">
                <a:solidFill>
                  <a:srgbClr val="000000"/>
                </a:solidFill>
              </a:rPr>
              <a:t>Ossetian</a:t>
            </a:r>
            <a:r>
              <a:rPr lang="en-US" sz="1800" dirty="0">
                <a:solidFill>
                  <a:srgbClr val="000000"/>
                </a:solidFill>
              </a:rPr>
              <a:t> leadership was not “effective” on its own. </a:t>
            </a:r>
            <a:r>
              <a:rPr lang="en-US" sz="1800" dirty="0" smtClean="0">
                <a:solidFill>
                  <a:srgbClr val="000000"/>
                </a:solidFill>
              </a:rPr>
              <a:t> </a:t>
            </a:r>
            <a:endParaRPr lang="en-AU" sz="1800" dirty="0">
              <a:solidFill>
                <a:srgbClr val="000000"/>
              </a:solidFill>
            </a:endParaRPr>
          </a:p>
          <a:p>
            <a:pPr marL="0" indent="0" algn="just">
              <a:buNone/>
            </a:pPr>
            <a:r>
              <a:rPr lang="en-US" sz="1800" dirty="0" smtClean="0">
                <a:solidFill>
                  <a:srgbClr val="000000"/>
                </a:solidFill>
              </a:rPr>
              <a:t>[100] The </a:t>
            </a:r>
            <a:r>
              <a:rPr lang="en-US" sz="1800" dirty="0">
                <a:solidFill>
                  <a:srgbClr val="000000"/>
                </a:solidFill>
              </a:rPr>
              <a:t>IIFFMCG concluded that Russia supported South </a:t>
            </a:r>
            <a:r>
              <a:rPr lang="en-US" sz="1800" dirty="0" err="1">
                <a:solidFill>
                  <a:srgbClr val="000000"/>
                </a:solidFill>
              </a:rPr>
              <a:t>Ossetian</a:t>
            </a:r>
            <a:r>
              <a:rPr lang="en-US" sz="1800" dirty="0">
                <a:solidFill>
                  <a:srgbClr val="000000"/>
                </a:solidFill>
              </a:rPr>
              <a:t> forces in numerous ways, including by training, arming and equipping them.</a:t>
            </a:r>
            <a:endParaRPr lang="en-AU" sz="1800" dirty="0">
              <a:solidFill>
                <a:srgbClr val="000000"/>
              </a:solidFill>
            </a:endParaRPr>
          </a:p>
          <a:p>
            <a:pPr marL="0" lvl="0" indent="0" algn="just">
              <a:buClr>
                <a:srgbClr val="660066"/>
              </a:buClr>
              <a:buNone/>
            </a:pPr>
            <a:endParaRPr lang="en-US" sz="1800" dirty="0">
              <a:solidFill>
                <a:schemeClr val="tx1"/>
              </a:solidFill>
            </a:endParaRPr>
          </a:p>
        </p:txBody>
      </p:sp>
      <p:sp>
        <p:nvSpPr>
          <p:cNvPr id="5" name="Slide Number Placeholder 5"/>
          <p:cNvSpPr>
            <a:spLocks noGrp="1"/>
          </p:cNvSpPr>
          <p:nvPr>
            <p:ph type="sldNum" sz="quarter" idx="12"/>
          </p:nvPr>
        </p:nvSpPr>
        <p:spPr/>
        <p:txBody>
          <a:bodyPr/>
          <a:lstStyle/>
          <a:p>
            <a:pPr>
              <a:defRPr/>
            </a:pPr>
            <a:fld id="{EA432AEE-79A6-5640-B130-73EF14602620}" type="slidenum">
              <a:rPr lang="en-US"/>
              <a:pPr>
                <a:defRPr/>
              </a:pPr>
              <a:t>9</a:t>
            </a:fld>
            <a:endParaRPr lang="en-US"/>
          </a:p>
        </p:txBody>
      </p:sp>
    </p:spTree>
    <p:extLst>
      <p:ext uri="{BB962C8B-B14F-4D97-AF65-F5344CB8AC3E}">
        <p14:creationId xmlns:p14="http://schemas.microsoft.com/office/powerpoint/2010/main" val="37395521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OAS University of Lond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ge bulle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arge bullet slide 1">
        <a:dk1>
          <a:srgbClr val="69696C"/>
        </a:dk1>
        <a:lt1>
          <a:srgbClr val="FFFFFF"/>
        </a:lt1>
        <a:dk2>
          <a:srgbClr val="69696C"/>
        </a:dk2>
        <a:lt2>
          <a:srgbClr val="69696C"/>
        </a:lt2>
        <a:accent1>
          <a:srgbClr val="69696C"/>
        </a:accent1>
        <a:accent2>
          <a:srgbClr val="F2AB00"/>
        </a:accent2>
        <a:accent3>
          <a:srgbClr val="FFFFFF"/>
        </a:accent3>
        <a:accent4>
          <a:srgbClr val="59595B"/>
        </a:accent4>
        <a:accent5>
          <a:srgbClr val="B9B9BA"/>
        </a:accent5>
        <a:accent6>
          <a:srgbClr val="DB9B00"/>
        </a:accent6>
        <a:hlink>
          <a:srgbClr val="E8E0D3"/>
        </a:hlink>
        <a:folHlink>
          <a:srgbClr val="69696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ckground bullet slide">
  <a:themeElements>
    <a:clrScheme name="Background bullet slide 1">
      <a:dk1>
        <a:srgbClr val="69696C"/>
      </a:dk1>
      <a:lt1>
        <a:srgbClr val="FFFFFF"/>
      </a:lt1>
      <a:dk2>
        <a:srgbClr val="69696C"/>
      </a:dk2>
      <a:lt2>
        <a:srgbClr val="69696C"/>
      </a:lt2>
      <a:accent1>
        <a:srgbClr val="69696C"/>
      </a:accent1>
      <a:accent2>
        <a:srgbClr val="F2AB00"/>
      </a:accent2>
      <a:accent3>
        <a:srgbClr val="FFFFFF"/>
      </a:accent3>
      <a:accent4>
        <a:srgbClr val="59595B"/>
      </a:accent4>
      <a:accent5>
        <a:srgbClr val="B9B9BA"/>
      </a:accent5>
      <a:accent6>
        <a:srgbClr val="DB9B00"/>
      </a:accent6>
      <a:hlink>
        <a:srgbClr val="E8E0D3"/>
      </a:hlink>
      <a:folHlink>
        <a:srgbClr val="69696C"/>
      </a:folHlink>
    </a:clrScheme>
    <a:fontScheme name="Background bulle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ackground bullet slide 1">
        <a:dk1>
          <a:srgbClr val="69696C"/>
        </a:dk1>
        <a:lt1>
          <a:srgbClr val="FFFFFF"/>
        </a:lt1>
        <a:dk2>
          <a:srgbClr val="69696C"/>
        </a:dk2>
        <a:lt2>
          <a:srgbClr val="69696C"/>
        </a:lt2>
        <a:accent1>
          <a:srgbClr val="69696C"/>
        </a:accent1>
        <a:accent2>
          <a:srgbClr val="F2AB00"/>
        </a:accent2>
        <a:accent3>
          <a:srgbClr val="FFFFFF"/>
        </a:accent3>
        <a:accent4>
          <a:srgbClr val="59595B"/>
        </a:accent4>
        <a:accent5>
          <a:srgbClr val="B9B9BA"/>
        </a:accent5>
        <a:accent6>
          <a:srgbClr val="DB9B00"/>
        </a:accent6>
        <a:hlink>
          <a:srgbClr val="E8E0D3"/>
        </a:hlink>
        <a:folHlink>
          <a:srgbClr val="69696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 background bullet slide">
  <a:themeElements>
    <a:clrScheme name="White background bullet slide 1">
      <a:dk1>
        <a:srgbClr val="69696C"/>
      </a:dk1>
      <a:lt1>
        <a:srgbClr val="FFFFFF"/>
      </a:lt1>
      <a:dk2>
        <a:srgbClr val="69696C"/>
      </a:dk2>
      <a:lt2>
        <a:srgbClr val="69696C"/>
      </a:lt2>
      <a:accent1>
        <a:srgbClr val="69696C"/>
      </a:accent1>
      <a:accent2>
        <a:srgbClr val="F2AB00"/>
      </a:accent2>
      <a:accent3>
        <a:srgbClr val="FFFFFF"/>
      </a:accent3>
      <a:accent4>
        <a:srgbClr val="59595B"/>
      </a:accent4>
      <a:accent5>
        <a:srgbClr val="B9B9BA"/>
      </a:accent5>
      <a:accent6>
        <a:srgbClr val="DB9B00"/>
      </a:accent6>
      <a:hlink>
        <a:srgbClr val="E8E0D3"/>
      </a:hlink>
      <a:folHlink>
        <a:srgbClr val="69696C"/>
      </a:folHlink>
    </a:clrScheme>
    <a:fontScheme name="White background bulle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background bullet slide 1">
        <a:dk1>
          <a:srgbClr val="69696C"/>
        </a:dk1>
        <a:lt1>
          <a:srgbClr val="FFFFFF"/>
        </a:lt1>
        <a:dk2>
          <a:srgbClr val="69696C"/>
        </a:dk2>
        <a:lt2>
          <a:srgbClr val="69696C"/>
        </a:lt2>
        <a:accent1>
          <a:srgbClr val="69696C"/>
        </a:accent1>
        <a:accent2>
          <a:srgbClr val="F2AB00"/>
        </a:accent2>
        <a:accent3>
          <a:srgbClr val="FFFFFF"/>
        </a:accent3>
        <a:accent4>
          <a:srgbClr val="59595B"/>
        </a:accent4>
        <a:accent5>
          <a:srgbClr val="B9B9BA"/>
        </a:accent5>
        <a:accent6>
          <a:srgbClr val="DB9B00"/>
        </a:accent6>
        <a:hlink>
          <a:srgbClr val="E8E0D3"/>
        </a:hlink>
        <a:folHlink>
          <a:srgbClr val="69696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SOAS University of London.pot</Template>
  <TotalTime>1768</TotalTime>
  <Words>1223</Words>
  <Application>Microsoft Macintosh PowerPoint</Application>
  <PresentationFormat>On-screen Show (4:3)</PresentationFormat>
  <Paragraphs>82</Paragraphs>
  <Slides>17</Slides>
  <Notes>16</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SOAS University of London</vt:lpstr>
      <vt:lpstr>Background bullet slide</vt:lpstr>
      <vt:lpstr>White background bullet slide</vt:lpstr>
      <vt:lpstr>The ICC’s Investigation into the Situation in Georgia: Legal and Evidentiary Issues          </vt:lpstr>
      <vt:lpstr>Outline of Presentation</vt:lpstr>
      <vt:lpstr>Rome Statute, Art. 15(4)</vt:lpstr>
      <vt:lpstr>Phases of Conflict</vt:lpstr>
      <vt:lpstr>Request, ¶¶ 71, 72</vt:lpstr>
      <vt:lpstr>Request, ¶ 87</vt:lpstr>
      <vt:lpstr>Request, ¶ 93</vt:lpstr>
      <vt:lpstr>Request, ¶ 88</vt:lpstr>
      <vt:lpstr>Request, ¶¶ 92, 100</vt:lpstr>
      <vt:lpstr>Request, ¶ 97</vt:lpstr>
      <vt:lpstr>Rome Statute, Art. 8(2)(b)(ii)</vt:lpstr>
      <vt:lpstr>Peacekeeper Requirements</vt:lpstr>
      <vt:lpstr>Rome Statute, Art. 8(2)(b)(iv)</vt:lpstr>
      <vt:lpstr>Rome Statute, Art. 8(2)(b)(ii)</vt:lpstr>
      <vt:lpstr>Elements of Art. 8(2)(b)(ii)</vt:lpstr>
      <vt:lpstr>Pre-Trial Chamber, Gaddafi</vt:lpstr>
      <vt:lpstr>Appeals Chamber, al-Senussi</vt:lpstr>
    </vt:vector>
  </TitlesOfParts>
  <Company>Mediasterling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SOAS University of London PowerPoint</dc:title>
  <dc:creator>Mediasterling Ltd</dc:creator>
  <dc:description>Built by: www.mediasterling.com</dc:description>
  <cp:lastModifiedBy>Kevin Jon Heller</cp:lastModifiedBy>
  <cp:revision>195</cp:revision>
  <dcterms:created xsi:type="dcterms:W3CDTF">2012-09-17T13:20:25Z</dcterms:created>
  <dcterms:modified xsi:type="dcterms:W3CDTF">2015-11-03T18:45:21Z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t:lpwstr>v.1.1</vt:lpwstr>
  </property>
</Properties>
</file>